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61" r:id="rId4"/>
    <p:sldId id="263" r:id="rId5"/>
    <p:sldId id="265" r:id="rId6"/>
    <p:sldId id="267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9" autoAdjust="0"/>
    <p:restoredTop sz="94660"/>
  </p:normalViewPr>
  <p:slideViewPr>
    <p:cSldViewPr>
      <p:cViewPr varScale="1">
        <p:scale>
          <a:sx n="44" d="100"/>
          <a:sy n="44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9B70C8-5B09-46C6-8666-8BD50B64C8EE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8A83B69-AF03-43F8-A328-FFEF498AE7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F:\&#1085;&#1080;&#1074;&#1077;&#1088;&#1095;&#1091;&#1082;%20&#1083;&#1077;&#1088;&#1072;\&#1052;&#1091;&#1079;&#1099;&#1082;&#1072;_&#1073;&#1077;&#1079;_&#1089;&#1083;&#1086;&#1074;_-_&#1087;&#1088;&#1086;&#1089;&#1090;&#1086;_&#1087;&#1088;&#1080;&#1103;&#1090;&#1085;&#1072;&#1103;_&#1084;&#1077;&#1083;&#1086;&#1076;&#1080;&#1095;&#1085;&#1072;&#1103;_&#1084;&#1091;&#1079;&#1099;&#1082;&#1072;_-_(mp3poisk.net)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45224"/>
            <a:ext cx="5486400" cy="92677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Comic Sans MS" pitchFamily="66" charset="0"/>
              </a:rPr>
              <a:t>ТИМ СОБАКИН</a:t>
            </a:r>
            <a:endParaRPr lang="ru-RU" sz="4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72" b="1972"/>
          <a:stretch>
            <a:fillRect/>
          </a:stretch>
        </p:blipFill>
        <p:spPr>
          <a:xfrm>
            <a:off x="1115616" y="260649"/>
            <a:ext cx="6456780" cy="52960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692680" y="5301208"/>
            <a:ext cx="504056" cy="288032"/>
          </a:xfrm>
        </p:spPr>
        <p:txBody>
          <a:bodyPr>
            <a:normAutofit fontScale="25000" lnSpcReduction="20000"/>
          </a:bodyPr>
          <a:lstStyle/>
          <a:p>
            <a:endParaRPr lang="ru-RU" sz="4000" dirty="0"/>
          </a:p>
        </p:txBody>
      </p:sp>
      <p:pic>
        <p:nvPicPr>
          <p:cNvPr id="6" name="Музыка_без_слов_-_просто_приятная_мелодичная_музыка_-_(mp3poisk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7544" y="602128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2166165"/>
      </p:ext>
    </p:extLst>
  </p:cSld>
  <p:clrMapOvr>
    <a:masterClrMapping/>
  </p:clrMapOvr>
  <p:transition spd="slow" advTm="51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25144"/>
            <a:ext cx="5486400" cy="186876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Снова ночь пришла на небо </a:t>
            </a: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Луна висит опять. 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Лунный Заяц в сонный город </a:t>
            </a:r>
            <a:b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Отправляется гулять.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19" b="8119"/>
          <a:stretch>
            <a:fillRect/>
          </a:stretch>
        </p:blipFill>
        <p:spPr>
          <a:xfrm>
            <a:off x="755575" y="188641"/>
            <a:ext cx="8057223" cy="48834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63688" y="7029401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939790"/>
      </p:ext>
    </p:extLst>
  </p:cSld>
  <p:clrMapOvr>
    <a:masterClrMapping/>
  </p:clrMapOvr>
  <p:transition spd="slow" advTm="711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941168"/>
            <a:ext cx="7920880" cy="165273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Он крадётся по бульвару, 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               На котором шум умолк. 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                           Зайцу Лунному навстречу </a:t>
            </a:r>
            <a:b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Ковыляет Лунный Волк.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617" b="16617"/>
          <a:stretch>
            <a:fillRect/>
          </a:stretch>
        </p:blipFill>
        <p:spPr>
          <a:xfrm>
            <a:off x="457200" y="457200"/>
            <a:ext cx="7643192" cy="45559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83768" y="6957393"/>
            <a:ext cx="5486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7974751"/>
      </p:ext>
    </p:extLst>
  </p:cSld>
  <p:clrMapOvr>
    <a:masterClrMapping/>
  </p:clrMapOvr>
  <p:transition spd="slow" advTm="7535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9540553" y="1700808"/>
            <a:ext cx="4040188" cy="76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643981"/>
            <a:ext cx="5186370" cy="3889778"/>
          </a:xfrm>
        </p:spPr>
      </p:pic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9684568" y="4365104"/>
            <a:ext cx="930324" cy="15871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9054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Рассказав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ночные вести </a:t>
            </a:r>
            <a:br>
              <a:rPr lang="ru-RU" sz="3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      На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пустынной мостовой, </a:t>
            </a:r>
            <a:br>
              <a:rPr lang="ru-RU" sz="3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                будут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лакомиться вместе </a:t>
            </a:r>
            <a:br>
              <a:rPr lang="ru-RU" sz="3200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</a:rPr>
              <a:t>Шоколадною звездой.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10548665" y="3789040"/>
            <a:ext cx="4040188" cy="762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9363025"/>
      </p:ext>
    </p:extLst>
  </p:cSld>
  <p:clrMapOvr>
    <a:masterClrMapping/>
  </p:clrMapOvr>
  <p:transition spd="slow" advTm="73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787238" y="1428736"/>
            <a:ext cx="4040188" cy="76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7224" y="1998628"/>
            <a:ext cx="3357586" cy="4478427"/>
          </a:xfrm>
        </p:spPr>
      </p:pic>
      <p:pic>
        <p:nvPicPr>
          <p:cNvPr id="9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2" y="2214554"/>
            <a:ext cx="4143404" cy="414340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42875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Лунный Волк потом завоет 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Колыбельную Луне;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Лунный заяц будет слушать,</a:t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             убаюканный вполне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10144164" y="3286124"/>
            <a:ext cx="4040188" cy="76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730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116616" y="3645024"/>
            <a:ext cx="4040188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-1571668" y="2500306"/>
            <a:ext cx="900090" cy="5127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00034" y="2201863"/>
            <a:ext cx="8001056" cy="429895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201622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А потом наступит утро,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Как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бывает по утрам.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            Лунный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Волк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Заяц Лунный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Унесутся к облакам.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10620672" y="1772816"/>
            <a:ext cx="4040188" cy="762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6996355"/>
      </p:ext>
    </p:extLst>
  </p:cSld>
  <p:clrMapOvr>
    <a:masterClrMapping/>
  </p:clrMapOvr>
  <p:transition spd="slow" advTm="694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0953" y="1785926"/>
            <a:ext cx="6922093" cy="47863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48408"/>
          </a:xfrm>
        </p:spPr>
        <p:txBody>
          <a:bodyPr>
            <a:noAutofit/>
          </a:bodyPr>
          <a:lstStyle/>
          <a:p>
            <a:r>
              <a:rPr lang="ru-RU" sz="2400" dirty="0"/>
              <a:t>Аккуратный дворник Ветер </a:t>
            </a:r>
            <a:br>
              <a:rPr lang="ru-RU" sz="2400" dirty="0"/>
            </a:br>
            <a:r>
              <a:rPr lang="ru-RU" sz="2400" dirty="0"/>
              <a:t> Выйдет с ветреной метлой. </a:t>
            </a:r>
            <a:br>
              <a:rPr lang="ru-RU" sz="2400" dirty="0"/>
            </a:br>
            <a:r>
              <a:rPr lang="ru-RU" sz="2400" dirty="0"/>
              <a:t> От звезды блестящий фантик </a:t>
            </a:r>
            <a:br>
              <a:rPr lang="ru-RU" sz="2400" dirty="0"/>
            </a:br>
            <a:r>
              <a:rPr lang="ru-RU" sz="2400" dirty="0"/>
              <a:t> Ловко сдует с мостовой.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952687081"/>
      </p:ext>
    </p:extLst>
  </p:cSld>
  <p:clrMapOvr>
    <a:masterClrMapping/>
  </p:clrMapOvr>
  <p:transition spd="slow" advTm="7223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19" b="8119"/>
          <a:stretch>
            <a:fillRect/>
          </a:stretch>
        </p:blipFill>
        <p:spPr>
          <a:xfrm>
            <a:off x="214282" y="188641"/>
            <a:ext cx="8643997" cy="6383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29</Words>
  <Application>Microsoft Office PowerPoint</Application>
  <PresentationFormat>Экран (4:3)</PresentationFormat>
  <Paragraphs>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ТИМ СОБАКИН</vt:lpstr>
      <vt:lpstr>    Снова ночь пришла на небо                      И Луна висит опять.           Лунный Заяц в сонный город                          Отправляется гулять.</vt:lpstr>
      <vt:lpstr> Он крадётся по бульвару,                   На котором шум умолк.                               Зайцу Лунному навстречу                                                 Ковыляет Лунный Волк.</vt:lpstr>
      <vt:lpstr>Рассказав ночные вести                На пустынной мостовой,                          будут лакомиться вместе                                       Шоколадною звездой.</vt:lpstr>
      <vt:lpstr>Лунный Волк потом завоет              Колыбельную Луне;    Лунный заяц будет слушать,               убаюканный вполне</vt:lpstr>
      <vt:lpstr>А потом наступит утро,                                    Как бывает по утрам.                    Лунный Волк                                       И Заяц Лунный   Унесутся к облакам.</vt:lpstr>
      <vt:lpstr>Аккуратный дворник Ветер   Выйдет с ветреной метлой.   От звезды блестящий фантик   Ловко сдует с мостовой.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ТИМ СОБАКИН</dc:title>
  <dc:creator>женёк</dc:creator>
  <cp:lastModifiedBy>днс</cp:lastModifiedBy>
  <cp:revision>3</cp:revision>
  <dcterms:created xsi:type="dcterms:W3CDTF">2013-04-25T14:01:31Z</dcterms:created>
  <dcterms:modified xsi:type="dcterms:W3CDTF">2013-04-26T03:25:57Z</dcterms:modified>
</cp:coreProperties>
</file>