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C624E-849B-4CA2-BD75-82542F07E037}" type="datetimeFigureOut">
              <a:rPr lang="ru-RU" smtClean="0"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FD868-68AD-4871-AD67-AA6D464BD96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3386" y="2428868"/>
            <a:ext cx="8733225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Пыльцевое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зерно, попав на рыльце пестика, прорастает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Одна из клеток пыльцевого зерна образует длинную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пыльцевую трубку,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которой передвигаются женские гаметы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яйцеклетки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3.Удлиняясь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трубка проходит между клетками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рыльца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столбика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достигает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семязачатка.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зародышевом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мешке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содержатся два зрелых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спермия.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Один из спермиев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сливается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яйцеклеткой, а второй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погибает.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Слияние женской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мужской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гамет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оплодотворением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357166"/>
            <a:ext cx="7147662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Прочитайте текст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Оплодотворение у цветковых растений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найдите в нем предложения, в которых содержатся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биологические ошибки. Запишите сначала номера этих предложений,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затем их правильно сформулируйте.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ОПЛОДОТВОРЕНИЕ У ЦВЕТКОВЫХ РАСТЕНИЙ 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115</Words>
  <Application>Microsoft Office PowerPoint</Application>
  <PresentationFormat>Экран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МОУ СОШ п.Железнодорожный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Николаевна </dc:creator>
  <cp:lastModifiedBy>Валентина Николаевна </cp:lastModifiedBy>
  <cp:revision>20</cp:revision>
  <dcterms:created xsi:type="dcterms:W3CDTF">2013-04-25T09:18:12Z</dcterms:created>
  <dcterms:modified xsi:type="dcterms:W3CDTF">2013-04-25T12:38:03Z</dcterms:modified>
</cp:coreProperties>
</file>