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C05B1-B659-41F7-8C2F-7535495DCEC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39F67-1DFA-49F8-926A-5DA4F9C399C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C05B1-B659-41F7-8C2F-7535495DCEC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39F67-1DFA-49F8-926A-5DA4F9C39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C05B1-B659-41F7-8C2F-7535495DCEC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39F67-1DFA-49F8-926A-5DA4F9C39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C05B1-B659-41F7-8C2F-7535495DCEC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39F67-1DFA-49F8-926A-5DA4F9C39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C05B1-B659-41F7-8C2F-7535495DCEC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39F67-1DFA-49F8-926A-5DA4F9C399C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C05B1-B659-41F7-8C2F-7535495DCEC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39F67-1DFA-49F8-926A-5DA4F9C39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C05B1-B659-41F7-8C2F-7535495DCEC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39F67-1DFA-49F8-926A-5DA4F9C39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C05B1-B659-41F7-8C2F-7535495DCEC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39F67-1DFA-49F8-926A-5DA4F9C39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C05B1-B659-41F7-8C2F-7535495DCEC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39F67-1DFA-49F8-926A-5DA4F9C39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C05B1-B659-41F7-8C2F-7535495DCEC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39F67-1DFA-49F8-926A-5DA4F9C399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C05B1-B659-41F7-8C2F-7535495DCEC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9539F67-1DFA-49F8-926A-5DA4F9C399C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3C05B1-B659-41F7-8C2F-7535495DCEC6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539F67-1DFA-49F8-926A-5DA4F9C399C7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zhenskievoprosy.ru/polezen-li-zagar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ПОЛЕЗЕН ЛИ ЗАГАР?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Лебедева Мария</a:t>
            </a:r>
          </a:p>
          <a:p>
            <a:r>
              <a:rPr lang="ru-RU" dirty="0" smtClean="0"/>
              <a:t>Ученица 2 класса «в»</a:t>
            </a:r>
          </a:p>
          <a:p>
            <a:r>
              <a:rPr lang="ru-RU" dirty="0" smtClean="0"/>
              <a:t>Лицея № 470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818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Первая помощь при солнечных ожогах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752988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Чтобы облегчить боль при солнечном ожоге, можно смочить пострадавший участок прохладной водой. Если образуются волдыри, не прокалывайте их. Вскрывая волдырь, вы можете инфицировать рану. Затем наложите стерильную повязку.</a:t>
            </a:r>
          </a:p>
          <a:p>
            <a:r>
              <a:rPr lang="ru-RU" dirty="0" smtClean="0"/>
              <a:t>Обожженные участки кожи следует закрывать от солнца, пока не сойдет краснота.</a:t>
            </a:r>
          </a:p>
          <a:p>
            <a:r>
              <a:rPr lang="ru-RU" dirty="0" smtClean="0"/>
              <a:t>Вода вовсе не предохраняет от воздействия солнечных лучей, следовательно, будьте особенно осторожны во время купания. Крем от загара — необходимость.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ожоги</a:t>
            </a:r>
            <a:endParaRPr lang="ru-RU" dirty="0"/>
          </a:p>
        </p:txBody>
      </p:sp>
      <p:pic>
        <p:nvPicPr>
          <p:cNvPr id="4" name="Содержимое 3" descr="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7" y="1927315"/>
            <a:ext cx="6951715" cy="46297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Хорошего отдыха!</a:t>
            </a:r>
            <a:endParaRPr lang="ru-RU" dirty="0"/>
          </a:p>
        </p:txBody>
      </p:sp>
      <p:pic>
        <p:nvPicPr>
          <p:cNvPr id="4" name="Содержимое 3" descr="fotoreportaj-5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378" y="1952869"/>
            <a:ext cx="5821854" cy="46574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Приятно провести день на солнце</a:t>
            </a:r>
            <a:endParaRPr lang="ru-RU" sz="4000" dirty="0"/>
          </a:p>
        </p:txBody>
      </p:sp>
      <p:pic>
        <p:nvPicPr>
          <p:cNvPr id="4" name="Содержимое 3" descr="polezen-li-zagar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3" y="1916832"/>
            <a:ext cx="7128792" cy="47477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Что такое загар?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19284"/>
            <a:ext cx="8258204" cy="489586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dirty="0" smtClean="0"/>
              <a:t> Кожа человека содержит меланины – пигменты, которые отвечают за ее цвет. Под воздействием полезного ультрафиолетового солнечного излучения их количество увеличивается, что внешне проявляется в виде покраснения и последующего потемнения кожи. Этот процесс и принято называть загаром. В дальнейшем загорелый слой кожи поглощает вредное инфракрасное солнечное излучение и защищает более глубокие ткани от его воздействия. Благодаря этому организм не перегревается. Однако так ли полезен загар, как это считают многие из нас?</a:t>
            </a:r>
            <a:r>
              <a:rPr lang="ru-RU" dirty="0" smtClean="0">
                <a:hlinkClick r:id="rId2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Польза загара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Исследования показали, что загар полезен и человеку солнечные ванны необходимы для правильного жизнеобеспечения. В процессе загара в коже образуется необходимый для хорошего усвоения костными и мышечными тканями фосфора и кальция витамин D. С пищей человек не получает этого ценного витамина в достаточном объеме. Потому умеренные солнечные ванны являются хорошей профилактикой рахита у малышей. Кроме всего прочего, солнечный свет способствует улучшению обменных процессов организма в целом и повышает его сопротивляемость. Он оказывает губительное влияние на болезнетворные микроорганизмы. Длительное отсутствие солнечного света может спровоцировать депрессивное состояние у человека, снижение умственной и физической способностей.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Не увлекайтесь солнечными ваннами</a:t>
            </a:r>
            <a:endParaRPr lang="ru-RU" sz="4000" dirty="0"/>
          </a:p>
        </p:txBody>
      </p:sp>
      <p:pic>
        <p:nvPicPr>
          <p:cNvPr id="4" name="Содержимое 3" descr="nastol.com.ua-236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5" y="1929098"/>
            <a:ext cx="6353030" cy="43955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Вред загара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Однако интенсивное ультрафиолетовое излучение все же может быть опасным. Полезен ли загар для светлокожих людей и детей в большом количестве? Конечно, нет! Такие люди обычно не могут долгое время находиться под солнечными лучами. Они, как правило, быстро перегреваются, и на коже образуются ожоги. Людям с некоторыми заболеваниями загар противопоказан. А людям с кожными заболеваниями и с заболеваниями дыхательной системы, солнечные ванны особо рекомендуются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dirty="0" smtClean="0"/>
              <a:t>Негативное воздействие можно получить и при неразумном, пребывании под солнечными лучами. При длительном пребывании на солнце сильно страдает кожа – появляются покраснения и шелушения вследствие ожога.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правильно загорать?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   Рекомендуется загорать с 8 до 10 утра и с 16 до 18 вечера, когда солнце еще неактивно, а ультрафиолетового излучения вполне достаточно. Время пребывания на солнце необходимо увеличивать постепенно от 5 минут и максимум до одного часа в день. Оптимальными являются солнечные ванны по 15 минут несколько раз в неделю. Следует помнить, что и в тени, и при затянутом облаками небе, и даже в одежде из тонких тканей облучение хоть в меньшей степени, но все же происходит.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357694"/>
            <a:ext cx="8543956" cy="222484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dirty="0" smtClean="0"/>
              <a:t>В обязательном порядке на открытые части тела </a:t>
            </a:r>
            <a:r>
              <a:rPr lang="ru-RU" sz="3600" smtClean="0"/>
              <a:t>нужно наносить </a:t>
            </a:r>
            <a:r>
              <a:rPr lang="ru-RU" sz="3600" dirty="0" smtClean="0"/>
              <a:t>солнцезащитные средства.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714356"/>
            <a:ext cx="5166396" cy="34290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429684" cy="5429264"/>
          </a:xfrm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Солнечные ожоги – самое опасное последствие чрезмерного пребывания на солнце.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247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Солнечные ожоги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güneş-yanığ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418901"/>
            <a:ext cx="4357718" cy="4239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</TotalTime>
  <Words>515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ПОЛЕЗЕН ЛИ ЗАГАР?</vt:lpstr>
      <vt:lpstr>Приятно провести день на солнце</vt:lpstr>
      <vt:lpstr>Что такое загар?</vt:lpstr>
      <vt:lpstr>Польза загара</vt:lpstr>
      <vt:lpstr>Не увлекайтесь солнечными ваннами</vt:lpstr>
      <vt:lpstr>Вред загара  </vt:lpstr>
      <vt:lpstr>Как правильно загорать? </vt:lpstr>
      <vt:lpstr>В обязательном порядке на открытые части тела нужно наносить солнцезащитные средства. </vt:lpstr>
      <vt:lpstr>Солнечные ожоги </vt:lpstr>
      <vt:lpstr>Первая помощь при солнечных ожогах </vt:lpstr>
      <vt:lpstr>ожоги</vt:lpstr>
      <vt:lpstr>Хорошего отдыха!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ПОЛЕЗЕН ЛИ ЗАГАР?</dc:title>
  <dc:creator>Юлия</dc:creator>
  <cp:lastModifiedBy>Arvay</cp:lastModifiedBy>
  <cp:revision>28</cp:revision>
  <dcterms:created xsi:type="dcterms:W3CDTF">2013-04-11T14:54:32Z</dcterms:created>
  <dcterms:modified xsi:type="dcterms:W3CDTF">2013-04-23T15:48:19Z</dcterms:modified>
</cp:coreProperties>
</file>