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8176A-4EC1-4BFE-BE02-E754B99A14DB}" type="datetimeFigureOut">
              <a:rPr lang="ru-RU" smtClean="0"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CEC5B-5D15-4C58-8FA7-FC69DE713FC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Выполнила :ученица 1 А класса</a:t>
            </a:r>
          </a:p>
          <a:p>
            <a:r>
              <a:rPr lang="ru-RU" sz="1600" dirty="0" smtClean="0"/>
              <a:t>МБОУ «СОШ № 1»,г.Менделеевска</a:t>
            </a:r>
          </a:p>
          <a:p>
            <a:r>
              <a:rPr lang="ru-RU" sz="1600" dirty="0" err="1" smtClean="0"/>
              <a:t>Искоркина</a:t>
            </a:r>
            <a:r>
              <a:rPr lang="ru-RU" sz="1600" dirty="0" smtClean="0"/>
              <a:t> Арина</a:t>
            </a:r>
          </a:p>
          <a:p>
            <a:r>
              <a:rPr lang="ru-RU" sz="1600" dirty="0" smtClean="0"/>
              <a:t>Руководитель: Юлдашева З.Ф.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1410" y="285728"/>
            <a:ext cx="54811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на тему: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«Органы чувств».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0240"/>
            <a:ext cx="4257676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/>
              <a:t>Не </a:t>
            </a:r>
            <a:r>
              <a:rPr lang="ru-RU" sz="5400" b="1" dirty="0"/>
              <a:t>допускать, чтобы был насморк, если появился, то лечить; чистить нос, не допускать обморожения носа.</a:t>
            </a:r>
            <a:endParaRPr lang="ru-RU" sz="5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Язык – орган вкуса.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язык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357298"/>
            <a:ext cx="4643469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 smtClean="0"/>
              <a:t>Не </a:t>
            </a:r>
            <a:r>
              <a:rPr lang="ru-RU" sz="5400" b="1" dirty="0"/>
              <a:t>обжигать, </a:t>
            </a:r>
            <a:endParaRPr lang="ru-RU" sz="5400" b="1" dirty="0" smtClean="0"/>
          </a:p>
          <a:p>
            <a:r>
              <a:rPr lang="ru-RU" sz="5400" b="1" dirty="0" smtClean="0"/>
              <a:t>не </a:t>
            </a:r>
            <a:r>
              <a:rPr lang="ru-RU" sz="5400" b="1" dirty="0"/>
              <a:t>прикусывать</a:t>
            </a:r>
            <a:r>
              <a:rPr lang="ru-RU" sz="54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Autofit/>
          </a:bodyPr>
          <a:lstStyle/>
          <a:p>
            <a:r>
              <a:rPr lang="ru-RU" sz="4800" b="1" dirty="0"/>
              <a:t>У человека есть верные помощники, они помогают ему видеть, слышать, чувствовать вкус и запах, ощущать холод, боль прикосновение.</a:t>
            </a:r>
          </a:p>
          <a:p>
            <a:pPr algn="ctr"/>
            <a:r>
              <a:rPr lang="ru-RU" sz="4800" b="1" dirty="0" smtClean="0">
                <a:solidFill>
                  <a:srgbClr val="00B0F0"/>
                </a:solidFill>
              </a:rPr>
              <a:t>Берегите их!!!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928958"/>
          </a:xfrm>
        </p:spPr>
        <p:txBody>
          <a:bodyPr>
            <a:normAutofit/>
          </a:bodyPr>
          <a:lstStyle/>
          <a:p>
            <a:r>
              <a:rPr lang="ru-RU" dirty="0" smtClean="0"/>
              <a:t>Цель проекта:</a:t>
            </a:r>
            <a:br>
              <a:rPr lang="ru-RU" dirty="0" smtClean="0"/>
            </a:br>
            <a:r>
              <a:rPr lang="ru-RU" dirty="0" smtClean="0"/>
              <a:t>познакомить детей с органами чувств и правилами соблюдения гигиенических норм..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/>
              <a:t>Г</a:t>
            </a:r>
            <a:r>
              <a:rPr lang="ru-RU" b="1" dirty="0" err="1" smtClean="0"/>
              <a:t>лаза-это</a:t>
            </a:r>
            <a:r>
              <a:rPr lang="ru-RU" b="1" dirty="0" smtClean="0"/>
              <a:t> </a:t>
            </a:r>
            <a:r>
              <a:rPr lang="ru-RU" b="1" dirty="0"/>
              <a:t>органы зрения.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6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sz="4800" b="1" dirty="0"/>
              <a:t>При чтении не подносить книгу близко к глазам, не читать книгу лёжа, не читать в плохо освещённой комнате, не смотреть телевизор очень близко.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Уши – органы слуха.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ухо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1214422"/>
            <a:ext cx="4929222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77500" lnSpcReduction="20000"/>
          </a:bodyPr>
          <a:lstStyle/>
          <a:p>
            <a:r>
              <a:rPr lang="ru-RU" sz="5800" b="1" dirty="0"/>
              <a:t>- Никогда ничего не засовывай в ухо, не кричи никому в ухо, не слушай громко включенный телевизор и другое, смотри на того с кем разговариваешь, ты услышишь своего собеседника лучше.</a:t>
            </a:r>
            <a:endParaRPr lang="ru-RU" sz="5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Кожа – орган осязания.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mgpreview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285860"/>
            <a:ext cx="5000660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857784"/>
          </a:xfrm>
        </p:spPr>
        <p:txBody>
          <a:bodyPr>
            <a:normAutofit lnSpcReduction="10000"/>
          </a:bodyPr>
          <a:lstStyle/>
          <a:p>
            <a:r>
              <a:rPr lang="ru-RU" sz="5400" b="1" dirty="0" smtClean="0"/>
              <a:t>Не </a:t>
            </a:r>
            <a:r>
              <a:rPr lang="ru-RU" sz="5400" b="1" dirty="0"/>
              <a:t>допускать обморожения и другие повреждения, мыть руки перед едой, после туалета, хотя бы 1 раз в неделю мыться в бане.</a:t>
            </a:r>
            <a:endParaRPr lang="ru-RU" sz="5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Нос – орган обоняния.</a:t>
            </a:r>
            <a:endParaRPr lang="ru-RU" dirty="0"/>
          </a:p>
        </p:txBody>
      </p:sp>
      <p:pic>
        <p:nvPicPr>
          <p:cNvPr id="4" name="Содержимое 3" descr="нос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785926"/>
            <a:ext cx="4714908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192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Цель проекта: познакомить детей с органами чувств и правилами соблюдения гигиенических норм..</vt:lpstr>
      <vt:lpstr>Глаза-это органы зрения. </vt:lpstr>
      <vt:lpstr>Слайд 4</vt:lpstr>
      <vt:lpstr>Уши – органы слуха. </vt:lpstr>
      <vt:lpstr>Слайд 6</vt:lpstr>
      <vt:lpstr>Кожа – орган осязания. </vt:lpstr>
      <vt:lpstr>Слайд 8</vt:lpstr>
      <vt:lpstr>Нос – орган обоняния.</vt:lpstr>
      <vt:lpstr>Слайд 10</vt:lpstr>
      <vt:lpstr>Язык – орган вкуса.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1</cp:revision>
  <dcterms:created xsi:type="dcterms:W3CDTF">2013-04-26T12:58:37Z</dcterms:created>
  <dcterms:modified xsi:type="dcterms:W3CDTF">2013-04-26T13:07:06Z</dcterms:modified>
</cp:coreProperties>
</file>