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Override5.xml" ContentType="application/vnd.openxmlformats-officedocument.themeOverride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Override6.xml" ContentType="application/vnd.openxmlformats-officedocument.themeOverride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Override3.xml" ContentType="application/vnd.openxmlformats-officedocument.themeOverride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Override4.xml" ContentType="application/vnd.openxmlformats-officedocument.themeOverride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  <p:sldMasterId id="2147483756" r:id="rId3"/>
    <p:sldMasterId id="2147483768" r:id="rId4"/>
    <p:sldMasterId id="2147483780" r:id="rId5"/>
    <p:sldMasterId id="2147483792" r:id="rId6"/>
    <p:sldMasterId id="2147483804" r:id="rId7"/>
    <p:sldMasterId id="2147483876" r:id="rId8"/>
    <p:sldMasterId id="2147483888" r:id="rId9"/>
    <p:sldMasterId id="2147483934" r:id="rId10"/>
    <p:sldMasterId id="2147484048" r:id="rId11"/>
  </p:sldMasterIdLst>
  <p:sldIdLst>
    <p:sldId id="256" r:id="rId12"/>
    <p:sldId id="268" r:id="rId13"/>
    <p:sldId id="257" r:id="rId14"/>
    <p:sldId id="258" r:id="rId15"/>
    <p:sldId id="259" r:id="rId16"/>
    <p:sldId id="260" r:id="rId17"/>
    <p:sldId id="261" r:id="rId18"/>
    <p:sldId id="267" r:id="rId19"/>
    <p:sldId id="269" r:id="rId20"/>
    <p:sldId id="262" r:id="rId21"/>
    <p:sldId id="264" r:id="rId22"/>
    <p:sldId id="265" r:id="rId23"/>
    <p:sldId id="270" r:id="rId24"/>
    <p:sldId id="271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57" autoAdjust="0"/>
    <p:restoredTop sz="94662" autoAdjust="0"/>
  </p:normalViewPr>
  <p:slideViewPr>
    <p:cSldViewPr>
      <p:cViewPr varScale="1">
        <p:scale>
          <a:sx n="79" d="100"/>
          <a:sy n="79" d="100"/>
        </p:scale>
        <p:origin x="-3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hemeOverride" Target="../theme/themeOverride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32242-A8C0-4AED-B79E-50A02F9716D9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0AC72-7AD6-49CD-933A-1D9DCBE8AA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5C8A6-7175-4893-A85F-21C2E80B9C11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F8FA2-4402-4A15-9E7F-A9B20FC543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35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" name="Oval 5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6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1312" y="187"/>
              <a:ext cx="4299" cy="3372"/>
              <a:chOff x="0" y="0"/>
              <a:chExt cx="5533" cy="4341"/>
            </a:xfrm>
          </p:grpSpPr>
          <p:grpSp>
            <p:nvGrpSpPr>
              <p:cNvPr id="22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33" name="Group 8"/>
                <p:cNvGrpSpPr>
                  <a:grpSpLocks/>
                </p:cNvGrpSpPr>
                <p:nvPr/>
              </p:nvGrpSpPr>
              <p:grpSpPr bwMode="auto">
                <a:xfrm>
                  <a:off x="1339" y="787"/>
                  <a:ext cx="2919" cy="2150"/>
                  <a:chOff x="1265" y="815"/>
                  <a:chExt cx="2919" cy="2150"/>
                </a:xfrm>
              </p:grpSpPr>
              <p:sp>
                <p:nvSpPr>
                  <p:cNvPr id="1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5"/>
                    <a:ext cx="2919" cy="2150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79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4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35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4" y="1503"/>
                    <a:ext cx="1259" cy="2325"/>
                    <a:chOff x="3470" y="1531"/>
                    <a:chExt cx="1259" cy="2325"/>
                  </a:xfrm>
                </p:grpSpPr>
                <p:sp>
                  <p:nvSpPr>
                    <p:cNvPr id="131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2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2" y="3149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6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2"/>
                    <a:ext cx="2462" cy="1331"/>
                    <a:chOff x="2864" y="2020"/>
                    <a:chExt cx="2462" cy="1331"/>
                  </a:xfrm>
                </p:grpSpPr>
                <p:sp>
                  <p:nvSpPr>
                    <p:cNvPr id="129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20"/>
                      <a:ext cx="1813" cy="3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0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2" y="2806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7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0" y="1804"/>
                    <a:ext cx="2478" cy="1064"/>
                    <a:chOff x="2896" y="1832"/>
                    <a:chExt cx="2478" cy="1064"/>
                  </a:xfrm>
                </p:grpSpPr>
                <p:sp>
                  <p:nvSpPr>
                    <p:cNvPr id="127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6" y="1832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8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8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25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6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6"/>
                      <a:ext cx="901" cy="52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9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1" cy="657"/>
                    <a:chOff x="2958" y="1414"/>
                    <a:chExt cx="2341" cy="657"/>
                  </a:xfrm>
                </p:grpSpPr>
                <p:sp>
                  <p:nvSpPr>
                    <p:cNvPr id="123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4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69" y="1582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0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2"/>
                    <a:chOff x="2983" y="1269"/>
                    <a:chExt cx="2150" cy="342"/>
                  </a:xfrm>
                </p:grpSpPr>
                <p:sp>
                  <p:nvSpPr>
                    <p:cNvPr id="121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90"/>
                      <a:ext cx="1404" cy="21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2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2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1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90"/>
                    <a:ext cx="1879" cy="426"/>
                    <a:chOff x="2938" y="918"/>
                    <a:chExt cx="1879" cy="426"/>
                  </a:xfrm>
                </p:grpSpPr>
                <p:sp>
                  <p:nvSpPr>
                    <p:cNvPr id="119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0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8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2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117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8"/>
                      <a:ext cx="172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8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1"/>
                      <a:ext cx="92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3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2" cy="1333"/>
                    <a:chOff x="-5" y="2196"/>
                    <a:chExt cx="2462" cy="1333"/>
                  </a:xfrm>
                </p:grpSpPr>
                <p:sp>
                  <p:nvSpPr>
                    <p:cNvPr id="115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3" cy="34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6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4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4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3"/>
                    <a:chOff x="-52" y="2009"/>
                    <a:chExt cx="2477" cy="1063"/>
                  </a:xfrm>
                </p:grpSpPr>
                <p:sp>
                  <p:nvSpPr>
                    <p:cNvPr id="113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4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6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5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6"/>
                    <a:ext cx="2472" cy="927"/>
                    <a:chOff x="-74" y="1814"/>
                    <a:chExt cx="2472" cy="927"/>
                  </a:xfrm>
                </p:grpSpPr>
                <p:sp>
                  <p:nvSpPr>
                    <p:cNvPr id="111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4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2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6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7" y="1563"/>
                    <a:ext cx="2340" cy="656"/>
                    <a:chOff x="23" y="1591"/>
                    <a:chExt cx="2340" cy="656"/>
                  </a:xfrm>
                </p:grpSpPr>
                <p:sp>
                  <p:nvSpPr>
                    <p:cNvPr id="109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0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3" y="1758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7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7"/>
                    <a:ext cx="2150" cy="344"/>
                    <a:chOff x="189" y="1445"/>
                    <a:chExt cx="2150" cy="344"/>
                  </a:xfrm>
                </p:grpSpPr>
                <p:sp>
                  <p:nvSpPr>
                    <p:cNvPr id="107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8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5"/>
                      <a:ext cx="754" cy="344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8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5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6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9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2"/>
                    <a:ext cx="1849" cy="553"/>
                    <a:chOff x="616" y="900"/>
                    <a:chExt cx="1849" cy="553"/>
                  </a:xfrm>
                </p:grpSpPr>
                <p:sp>
                  <p:nvSpPr>
                    <p:cNvPr id="103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2" y="123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4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900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0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90"/>
                    <a:ext cx="1767" cy="742"/>
                    <a:chOff x="911" y="590"/>
                    <a:chExt cx="1767" cy="742"/>
                  </a:xfrm>
                </p:grpSpPr>
                <p:sp>
                  <p:nvSpPr>
                    <p:cNvPr id="101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2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90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1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99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0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2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5"/>
                    <a:ext cx="778" cy="1514"/>
                    <a:chOff x="1633" y="103"/>
                    <a:chExt cx="778" cy="1514"/>
                  </a:xfrm>
                </p:grpSpPr>
                <p:sp>
                  <p:nvSpPr>
                    <p:cNvPr id="97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3" y="959"/>
                      <a:ext cx="110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8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0"/>
                      <a:ext cx="591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3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5" cy="1535"/>
                    <a:chOff x="1935" y="28"/>
                    <a:chExt cx="635" cy="1535"/>
                  </a:xfrm>
                </p:grpSpPr>
                <p:sp>
                  <p:nvSpPr>
                    <p:cNvPr id="95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2" y="925"/>
                      <a:ext cx="106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6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4"/>
                      <a:ext cx="570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4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6" cy="566"/>
                    <a:chOff x="2822" y="672"/>
                    <a:chExt cx="1846" cy="566"/>
                  </a:xfrm>
                </p:grpSpPr>
                <p:sp>
                  <p:nvSpPr>
                    <p:cNvPr id="93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4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3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5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2" cy="717"/>
                    <a:chOff x="2683" y="445"/>
                    <a:chExt cx="1782" cy="717"/>
                  </a:xfrm>
                </p:grpSpPr>
                <p:sp>
                  <p:nvSpPr>
                    <p:cNvPr id="91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2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3" y="445"/>
                      <a:ext cx="66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6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6" y="949"/>
                    <a:ext cx="1026" cy="1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7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grpSp>
                <p:nvGrpSpPr>
                  <p:cNvPr id="58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39" cy="1520"/>
                    <a:chOff x="2800" y="41"/>
                    <a:chExt cx="639" cy="1520"/>
                  </a:xfrm>
                </p:grpSpPr>
                <p:sp>
                  <p:nvSpPr>
                    <p:cNvPr id="89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0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0" y="182"/>
                      <a:ext cx="570" cy="28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9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9" y="135"/>
                    <a:ext cx="1016" cy="1463"/>
                    <a:chOff x="2935" y="163"/>
                    <a:chExt cx="1016" cy="1463"/>
                  </a:xfrm>
                </p:grpSpPr>
                <p:sp>
                  <p:nvSpPr>
                    <p:cNvPr id="87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2" y="914"/>
                      <a:ext cx="1155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8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29" y="262"/>
                      <a:ext cx="621" cy="42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0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5" y="4"/>
                    <a:ext cx="241" cy="1448"/>
                    <a:chOff x="2731" y="32"/>
                    <a:chExt cx="241" cy="1448"/>
                  </a:xfrm>
                </p:grpSpPr>
                <p:sp>
                  <p:nvSpPr>
                    <p:cNvPr id="85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7" y="960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6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49" y="221"/>
                      <a:ext cx="512" cy="134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1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4" cy="2449"/>
                    <a:chOff x="943" y="1769"/>
                    <a:chExt cx="1084" cy="2449"/>
                  </a:xfrm>
                </p:grpSpPr>
                <p:sp>
                  <p:nvSpPr>
                    <p:cNvPr id="83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0" y="2475"/>
                      <a:ext cx="1724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4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6" y="3511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2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2"/>
                    <a:chOff x="1455" y="1936"/>
                    <a:chExt cx="766" cy="2372"/>
                  </a:xfrm>
                </p:grpSpPr>
                <p:sp>
                  <p:nvSpPr>
                    <p:cNvPr id="81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8" y="2578"/>
                      <a:ext cx="1595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2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5"/>
                      <a:ext cx="85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3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0" y="1961"/>
                    <a:ext cx="460" cy="2329"/>
                    <a:chOff x="1954" y="1989"/>
                    <a:chExt cx="493" cy="2604"/>
                  </a:xfrm>
                </p:grpSpPr>
                <p:sp>
                  <p:nvSpPr>
                    <p:cNvPr id="79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41" y="2694"/>
                      <a:ext cx="1711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0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2" y="3897"/>
                      <a:ext cx="918" cy="47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4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5"/>
                    <a:chOff x="3334" y="1717"/>
                    <a:chExt cx="1125" cy="2425"/>
                  </a:xfrm>
                </p:grpSpPr>
                <p:sp>
                  <p:nvSpPr>
                    <p:cNvPr id="77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8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2" y="3435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5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9"/>
                    <a:ext cx="882" cy="2424"/>
                    <a:chOff x="3181" y="1867"/>
                    <a:chExt cx="882" cy="2424"/>
                  </a:xfrm>
                </p:grpSpPr>
                <p:sp>
                  <p:nvSpPr>
                    <p:cNvPr id="75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2"/>
                      <a:ext cx="1649" cy="29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6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4" cy="46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6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6"/>
                    <a:ext cx="620" cy="2385"/>
                    <a:chOff x="3006" y="1984"/>
                    <a:chExt cx="620" cy="2385"/>
                  </a:xfrm>
                </p:grpSpPr>
                <p:sp>
                  <p:nvSpPr>
                    <p:cNvPr id="73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9" y="2661"/>
                      <a:ext cx="1600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4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3" y="3747"/>
                      <a:ext cx="859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7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2"/>
                    <a:ext cx="404" cy="2220"/>
                    <a:chOff x="2819" y="2100"/>
                    <a:chExt cx="404" cy="2220"/>
                  </a:xfrm>
                </p:grpSpPr>
                <p:sp>
                  <p:nvSpPr>
                    <p:cNvPr id="71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3"/>
                      <a:ext cx="147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2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8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7" cy="2185"/>
                    <a:chOff x="2287" y="2135"/>
                    <a:chExt cx="427" cy="2185"/>
                  </a:xfrm>
                </p:grpSpPr>
                <p:sp>
                  <p:nvSpPr>
                    <p:cNvPr id="69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1" y="2760"/>
                      <a:ext cx="1437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0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</p:grpSp>
          </p:grpSp>
          <p:grpSp>
            <p:nvGrpSpPr>
              <p:cNvPr id="23" name="Group 110"/>
              <p:cNvGrpSpPr>
                <a:grpSpLocks/>
              </p:cNvGrpSpPr>
              <p:nvPr/>
            </p:nvGrpSpPr>
            <p:grpSpPr bwMode="auto">
              <a:xfrm>
                <a:off x="73" y="313"/>
                <a:ext cx="5460" cy="3667"/>
                <a:chOff x="73" y="313"/>
                <a:chExt cx="5460" cy="3667"/>
              </a:xfrm>
            </p:grpSpPr>
            <p:grpSp>
              <p:nvGrpSpPr>
                <p:cNvPr id="24" name="Group 111"/>
                <p:cNvGrpSpPr>
                  <a:grpSpLocks/>
                </p:cNvGrpSpPr>
                <p:nvPr/>
              </p:nvGrpSpPr>
              <p:grpSpPr bwMode="auto">
                <a:xfrm>
                  <a:off x="73" y="313"/>
                  <a:ext cx="5460" cy="3667"/>
                  <a:chOff x="73" y="313"/>
                  <a:chExt cx="5460" cy="3667"/>
                </a:xfrm>
              </p:grpSpPr>
              <p:sp>
                <p:nvSpPr>
                  <p:cNvPr id="2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5" y="456"/>
                    <a:ext cx="2568" cy="2047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7" y="1601"/>
                    <a:ext cx="2017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8" name="Arc 114"/>
                  <p:cNvSpPr>
                    <a:spLocks/>
                  </p:cNvSpPr>
                  <p:nvPr/>
                </p:nvSpPr>
                <p:spPr bwMode="hidden">
                  <a:xfrm>
                    <a:off x="3028" y="1181"/>
                    <a:ext cx="1426" cy="2380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" name="Arc 115"/>
                  <p:cNvSpPr>
                    <a:spLocks/>
                  </p:cNvSpPr>
                  <p:nvPr/>
                </p:nvSpPr>
                <p:spPr bwMode="hidden">
                  <a:xfrm flipH="1">
                    <a:off x="73" y="812"/>
                    <a:ext cx="2541" cy="2380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" name="Arc 116"/>
                  <p:cNvSpPr>
                    <a:spLocks/>
                  </p:cNvSpPr>
                  <p:nvPr/>
                </p:nvSpPr>
                <p:spPr bwMode="hidden">
                  <a:xfrm flipH="1">
                    <a:off x="789" y="313"/>
                    <a:ext cx="1851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3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799" y="438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25" name="Freeform 119"/>
                <p:cNvSpPr>
                  <a:spLocks/>
                </p:cNvSpPr>
                <p:nvPr/>
              </p:nvSpPr>
              <p:spPr bwMode="hidden">
                <a:xfrm rot="20253369">
                  <a:off x="3279" y="1529"/>
                  <a:ext cx="443" cy="83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7" name="Group 120"/>
            <p:cNvGrpSpPr>
              <a:grpSpLocks/>
            </p:cNvGrpSpPr>
            <p:nvPr/>
          </p:nvGrpSpPr>
          <p:grpSpPr bwMode="auto">
            <a:xfrm>
              <a:off x="1476" y="451"/>
              <a:ext cx="4040" cy="2966"/>
              <a:chOff x="210" y="337"/>
              <a:chExt cx="5198" cy="3818"/>
            </a:xfrm>
          </p:grpSpPr>
          <p:sp>
            <p:nvSpPr>
              <p:cNvPr id="8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Arc 124"/>
              <p:cNvSpPr>
                <a:spLocks/>
              </p:cNvSpPr>
              <p:nvPr/>
            </p:nvSpPr>
            <p:spPr bwMode="hidden">
              <a:xfrm flipH="1">
                <a:off x="210" y="1169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27"/>
              <p:cNvSpPr>
                <a:spLocks/>
              </p:cNvSpPr>
              <p:nvPr/>
            </p:nvSpPr>
            <p:spPr bwMode="hidden">
              <a:xfrm>
                <a:off x="3300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28"/>
              <p:cNvSpPr>
                <a:spLocks/>
              </p:cNvSpPr>
              <p:nvPr/>
            </p:nvSpPr>
            <p:spPr bwMode="hidden">
              <a:xfrm rot="19660755" flipV="1">
                <a:off x="2547" y="2149"/>
                <a:ext cx="441" cy="83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29"/>
              <p:cNvSpPr>
                <a:spLocks/>
              </p:cNvSpPr>
              <p:nvPr/>
            </p:nvSpPr>
            <p:spPr bwMode="hidden">
              <a:xfrm flipH="1">
                <a:off x="489" y="2503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Freeform 131"/>
              <p:cNvSpPr>
                <a:spLocks/>
              </p:cNvSpPr>
              <p:nvPr/>
            </p:nvSpPr>
            <p:spPr bwMode="hidden">
              <a:xfrm>
                <a:off x="4401" y="2279"/>
                <a:ext cx="1007" cy="1601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4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1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62279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62280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7" name="Rectangle 13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167A1-E248-465F-BC32-742D0A41A63C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138" name="Rectangle 1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" name="Rectangle 1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27B9C-52AB-47FE-9873-26A88D8D1C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1CE79-BB74-40EF-AE06-CE81584E0671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EED75-7F2D-4E81-A94C-EE08AE9E29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7DE9C-A9A7-45DE-AA63-4137B1DFB545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EC0EBB-6FD5-4FE0-B91E-23CCE061C1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24A80-8DB0-4CC0-BC93-CB40E77B65FF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67B0EA-068E-430A-9524-C79D3FF908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15E73-2A4E-4454-A6C6-F99B24B15DAC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8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509575-8083-4665-88D6-A8F87C2449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A96A5-553C-4487-8C36-E5077309DB23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4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CAFBF-546A-4845-8DE2-1DD5CC3907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5C04A-543D-47AE-9052-E91059FF59DF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3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A6616-4534-457B-84E1-1322B06FFD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019E1B-4FC5-4FE2-A932-501F64AB8A0D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83FDC-BE08-4F95-B716-348BDA989C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42139-1CEB-4EBF-90AA-55EEB65FA0A1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26864-ABDD-4AE1-A252-CFE4076A7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D39E4-146B-43EC-AE72-237F6034F3F2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1C3B6-8AE4-4C87-AAF8-898053BD88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26BE9-44D5-49AB-AF6D-1498321DBF23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8C006-079A-49A9-AB30-B45B27459B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D56673-FE40-41E1-A49C-E35BAA87AA26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5251-316E-498D-BCED-E442540EE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0E890-DC0A-495A-BB72-B05534C653D9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68F3810-434A-46DE-A3AA-6FD948BF86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9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1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 useBgFill="1">
        <p:nvSpPr>
          <p:cNvPr id="12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 useBgFill="1">
        <p:nvSpPr>
          <p:cNvPr id="13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4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5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6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7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8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9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183B536-CA7B-4677-9ACB-AA87BBF01DDF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21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DF6E54C-8E7F-4622-A3F8-4F7D8FD8BB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 useBgFill="1">
        <p:nvSpPr>
          <p:cNvPr id="8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 useBgFill="1">
        <p:nvSpPr>
          <p:cNvPr id="9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1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2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3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4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5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6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4C3D2-97D8-46EA-9499-354B673B439A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17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629B5-4AA2-401F-BE9F-2D00B52210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A7B72-B4E2-43FC-9D3E-384A43AC50FA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2A674-4A53-42C5-AB92-B17E6B909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5337E-A06D-4BF0-B6A0-11BF650A39EF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42EE0-64B8-4D87-96C4-7FCFC3DF85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81518-364A-49FC-BB0B-EE0A3211E569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EA51D-7876-490B-A367-FA8EA3A86D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E50A7-12AA-43B2-90FB-703C6F460A0B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BDE00-6ADA-4BD4-BDDF-8FF50A5B25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9E166-3BBB-45E9-9864-B3A7519B3563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53F0F-255A-4043-84CC-757158E039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09432-9046-4A66-805E-5EB1E5B744C9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C1F9E-F76A-4014-B60F-DBE7D04161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BA2AB-6903-40D4-9E5B-B057ACFD7E7B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DC5E8-4891-4D88-9C74-C2E88DA525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2FA65-8409-4BDB-AAD0-687013D6EAC5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F9FAA-C9CA-4AE1-8CED-5AE9C62F5E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6D184-D0E9-4E0E-9E0D-E5C4EB13F0E2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2ED1A-FE33-466C-8CE9-35ACA5B191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D7F8C-2751-4E13-AC07-1397DACC30DD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766C1-B508-4A36-AFB7-3603454C55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408FE-D98F-41BE-AA47-734463070F32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54C8B-923C-442F-A418-232B6B872D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8229E-3C32-4EAE-88CF-328477497C6A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93E86-63F7-41BE-AF28-1953FE5F74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813623-9ABC-42C0-B350-B354D6E589FF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571895-F1CD-47BB-BFED-40474B5A45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35A0E-8FFA-49C5-965C-E21E18B8855C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73B12-B764-4EB2-93E9-AF729AEA5F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0770911-2038-4C4D-90C1-4EFE0D721A1E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E8F531-B1F6-4F77-83B6-17FD5350DD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75990-7EDA-4DA0-B85C-0E312CF25DD0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22AE9-5396-4AC7-9417-8564005142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FEF55-CF24-4797-BCDD-929FBEC8E788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CAB4D-A852-4097-B90C-4BAE856708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3BAF8-5A30-44D0-A641-F222E806829A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05CB4-1D50-4CC3-A443-8502D488E1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82667D-E599-4B6A-9BF9-1B237337E909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C061D2-846F-414D-844B-44F7E3A2E4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A65D6-800C-4F5D-A3BA-2E75B7BC115E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0F117-FDFD-42A6-826C-4971824866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10A3A-88A3-451D-956F-3FCDD9EA9E5B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AC040-20D0-447C-BE2C-97133D1E1F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1D35A2-9DDC-4F85-A122-DFB23A51EF5C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FD11684-0E2F-4062-ACA4-0CD225773B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D3EAB-B65F-4632-83E6-BA575D484DBE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27AEB-5909-4987-9D84-E2225084F1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CE139-7C88-4CD7-8D8D-3B313F024210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51D67-BEBF-4892-A067-86E3FE40A6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7D2B90F-8A98-461D-ABF2-EBA0A2FF4BEA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93BE806-6D38-4D93-BFF9-F888B8F6E8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B529B-AA8A-4DEE-8416-EF0A873DBDF4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1BC72-7385-4EAA-9239-33311EFD9B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134A88DA-5354-4F10-BA9F-BA5A95D88238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C4467B-3D71-43B0-B8FF-4A32917B0A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C9436-2384-497C-AC75-1A0195318A1F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36068-68C0-4342-A010-987ECDDBE6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0E342-C3F4-4460-ADAD-C6DEBA3CF30A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04758-8C0E-417F-BEDA-5DD51C1AFD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C0CEC-0A24-4FE6-AB60-6573CF02F6F5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D4783-3C02-4744-94F2-B5F27388DD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61750-C910-4F62-9B64-2221B1B9737F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1105D-F702-48E1-9971-AD43955C1D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9D71D-77AD-4789-85FC-35BF0C0EE2A4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8B519-702F-4C9D-B4F4-FFDCB3B1F3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9B16C-2724-433A-875A-6CE4C175BEF8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3AF5C-470F-4825-9AC6-28AB7FCCF7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ик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035D6AE-8655-4CD8-83E6-B15C4F4C92BD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9D4654F-F63A-4CB1-BDA3-F44D448340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A9354-510C-4744-B2AF-90BEA6456F85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48287-FCE6-4E79-9A62-28582711C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DAF2BC-3CE4-4196-914E-B00EFB38790C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C461F7D3-91E6-4E04-9AC5-1B1EFC76E2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B2686-29C2-402F-A50A-5C1E5CD4CC36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C92E5-C6BB-4658-A47E-C2A7CDA719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98BA9-72DD-489D-A325-23F41B6EE90D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398BF9-2EAD-4A0D-B1BD-38AC19763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1D18A-CBE1-4F9F-A017-DC37CB77F0A4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29CD2-A604-4A62-A82A-95C69AE510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3ADB8-1B44-416B-83B4-A79C8B6D4803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36DAF-6E92-42E5-8665-01EB93E011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5651D-347C-4CEC-B2AF-C1CEDA6E793B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83440-6AAA-45D3-A093-46A2BE76E7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937D4-0100-4FA6-8363-14326F33FE94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2C3C5-A8C4-44B9-A8DB-64067E38FB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B6943-FCB7-4F0E-80B3-8EB61F5551C5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38856-9CEC-47C9-B821-73663581F4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003C4-9FBF-4553-AC40-B3F055AF79FF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807B6-81CF-466B-99FA-308B281A9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41B57-EE32-4742-8082-9D455A735DC4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56429-C2D3-4E89-9B0C-DC3C4DB20D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20360-8E67-40C1-910F-73E336B76699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09841-FB2A-44E1-82A3-8236C6747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888E1-0A13-49E4-9144-727B19769049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B0D99-76FA-4407-AB7F-4634F8F0E5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B20E3-BBEE-4C10-AE0E-6171995C40C8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5E8D2-B97A-4065-B8A7-AD8E7BE189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5AF4A-A4CA-41AF-AF03-3DC5A4000E98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59F20-54D4-4C38-B48E-13F6B48115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C8758-050B-42AA-B184-B4590CB394F1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76FFF-B6E0-4665-BC6B-8BD84A2705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9B390-C130-430A-83CD-061D9182E61C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92F33-B2A9-4F91-B5B0-0F75CA1211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ABB00-F331-477A-B0EE-5AE03E70E704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BEBF2-B894-4154-9DAB-78D1C3444D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7FDB1-0E41-4559-A2F8-F674CFA543D7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123DF-0B57-4B9C-AEE6-4566B2CF05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505E3-76C5-4A8D-8CB2-E0C0046B57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27B56-3E2D-46A5-8C50-89286D3065A8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FC147-38CA-4B30-9E67-43EE84189064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63281-24A8-4365-AA94-CDC7D974D8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19B65-569B-4469-85C1-62CB0FE06D56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DC4C8-F400-498A-8D6F-5D9B16E021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D5DA6-BAEF-4EFD-BD67-A5CF6739C2A9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C9633-2BAE-4AC2-AFD3-0A82C954A9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50E98-089C-461D-8F80-9B973DA33147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909A7-C517-48D7-A966-7F563878E6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B872A-7734-4AD3-9AA7-269DD316871B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3E6BC-93D2-4AB8-A56B-59DC6A6799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D2A00-A2BD-436B-9ECD-EE561DC700D8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E9D82-D453-4812-A13A-DDB36FF5F4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0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ик 21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7C3B7C1A-688F-419A-92D1-E04DD290620B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11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E06EB-2A89-4531-A2B9-7D86F62782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5558A-452D-4ECC-819B-B48610C77CDD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CA4B3-E4B4-4825-9341-30BC86C048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Прямоугольник 7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A162B-6222-4EB5-8206-F02B7A95F11E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846EC-7F22-411A-BB35-B09F3099C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A3186-3354-4482-8C1B-9EFEAE795B57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926BB-2A84-498C-B025-705598D08C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CB1E8-C9CA-41B2-A516-741CC5B959C1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B2C3C-050B-454F-833E-4C267F025E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0F1A5-3130-4724-8622-958B4CE37FF0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8E0FF-AA5C-47C3-828F-F176973A44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231D0-3705-48BF-B6CA-D7F18F237526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C3850-866F-460C-BA82-CBD7CBFA6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3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1BA5F-9F8B-4300-8689-48E6662ED6A5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EE38F-E023-456F-96ED-3D46D86350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cs typeface="+mn-cs"/>
            </a:endParaRPr>
          </a:p>
        </p:txBody>
      </p:sp>
      <p:sp>
        <p:nvSpPr>
          <p:cNvPr id="7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16C49-E985-43B6-9041-17697BF22F7E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B3341-AA8C-4243-B822-15B0A17F7A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6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Прямоугольник 9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8E6BB-DE48-4829-9F10-835A79A713BB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CEE4B-BC14-472C-BA16-CD5847FEE7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578E0-4373-4999-8274-4BC61B98CF79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CECFF-62CC-4CA1-8DD2-F75E0F5375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5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9F9FB-9F8B-4541-96C0-2923838D5150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3D3EA-7145-4117-AFE6-22227FA25B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F2F7C-1F8D-4082-9879-C4FAF5CE90E8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6A938-A2BB-4E15-87C4-E840A255CF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CD4D2-F09C-4EC9-9674-9DDFFA60EAE0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C9F32-46A7-4912-A0E1-86039FFE4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140C1-D726-4A2F-AF64-B044C1340C19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746A2-7C66-47DA-BBA4-B339ED59F9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5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7C7C5-42E6-43F8-A931-7B75CDAD9A8D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AE9EC-BC88-47B8-B087-D8DDB7A4D3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B9A6B-31D6-44B8-AF63-A8F3E8D09219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2AF62-5792-4DF7-A23B-B9F0D29FF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6F787-D5AF-4EC1-812C-15B706F8C54A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2536A-C1DD-4B3E-A2FC-38625802C8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2E943-AA02-42CB-BFF5-92C0511F4690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E0F17-CD4B-4759-9492-81FE8F8A5F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ABFBA-972E-4D30-AA10-25E628B72597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CB102-22C4-4447-A629-B5352AD118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5B85F-7FA3-4508-BFFA-6BD742AAA720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CFE9E-2AA8-4D42-9280-04F160AF44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07C21-3472-4EE1-97F4-9A74F8781D99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BC084-3E5B-476E-9EAB-ECAFF9DEEB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720A2-03FA-4847-B189-10A811865EB7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F4FF7-609E-4F3C-8452-C7A613D40E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E3EEB-A127-4990-92F6-E93836039C24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C4045-AB75-4809-BF8C-527BF8E9D9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Прямоугольник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ик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3A11456-DF90-42A2-9692-58CE68EFFD87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066BA6A-5DB6-4CE7-85AD-561268EA2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53202-5D19-4B45-A22D-9A0CF7D07B2D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AE06D-D08A-4D77-801A-3FE09E2F17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AC480-C15F-45CB-A5A0-81BD660E1140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A8841-56CF-4A48-88D6-97362FBDCB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62418-092A-446C-AA5E-370B2DE17D91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8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812F0E5-5939-4E46-880D-B2FB12CC50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0541132-44DF-4DC6-A35E-C23B378AE911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94F5627-EB36-4AE8-8399-D0510E2BE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F950B1B-D010-487E-A178-B2484559C729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8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F1D84A4-B9C7-44E2-BEEC-20BA798728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062B9-99C7-4C2F-80A8-4E7A9D901929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1DE32-66D9-45AA-B183-21E7D451F9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249E4-9745-4BA9-9F3F-BDC7728E272D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0D7068C-0486-450D-82C0-FA94423FAA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76E3E-4A81-4DFC-9453-BE77A4ED0587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C3D3B-F425-4946-9A44-F92D41965C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ик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Прямоугольник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Прямоугольник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A12D60D-53B7-4366-8A16-799CF2AF407B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10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7A14C8EF-6733-4059-B581-27B5D14963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30591-0AF9-4719-B96C-D735603BEB03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D785C-100A-425D-B1EC-052512E0F4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9E228-2817-47BF-90D6-43C769707335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EF5B2-C073-4677-A3AE-EBAB98178A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4" Type="http://schemas.openxmlformats.org/officeDocument/2006/relationships/theme" Target="../theme/theme1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F91F40-F900-4000-868C-DA826483C446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3FA6236-5840-4C78-B776-5B0CDD2E56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162" r:id="rId3"/>
    <p:sldLayoutId id="2147484097" r:id="rId4"/>
    <p:sldLayoutId id="2147484098" r:id="rId5"/>
    <p:sldLayoutId id="2147484099" r:id="rId6"/>
    <p:sldLayoutId id="2147484100" r:id="rId7"/>
    <p:sldLayoutId id="2147484101" r:id="rId8"/>
    <p:sldLayoutId id="2147484102" r:id="rId9"/>
    <p:sldLayoutId id="2147484103" r:id="rId10"/>
    <p:sldLayoutId id="21474841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618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111624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261124" name="Oval 4"/>
              <p:cNvSpPr>
                <a:spLocks noChangeArrowheads="1"/>
              </p:cNvSpPr>
              <p:nvPr/>
            </p:nvSpPr>
            <p:spPr bwMode="hidden">
              <a:xfrm>
                <a:off x="1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1125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11625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261127" name="Oval 7"/>
              <p:cNvSpPr>
                <a:spLocks noChangeArrowheads="1"/>
              </p:cNvSpPr>
              <p:nvPr/>
            </p:nvSpPr>
            <p:spPr bwMode="hidden">
              <a:xfrm>
                <a:off x="-1" y="1"/>
                <a:ext cx="769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1128" name="Oval 8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11626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261130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1131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11627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111628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261134" name="Oval 14"/>
                <p:cNvSpPr>
                  <a:spLocks noChangeArrowheads="1"/>
                </p:cNvSpPr>
                <p:nvPr/>
              </p:nvSpPr>
              <p:spPr bwMode="hidden">
                <a:xfrm>
                  <a:off x="1266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1135" name="Oval 15"/>
                <p:cNvSpPr>
                  <a:spLocks noChangeArrowheads="1"/>
                </p:cNvSpPr>
                <p:nvPr/>
              </p:nvSpPr>
              <p:spPr bwMode="hidden">
                <a:xfrm>
                  <a:off x="2382" y="1602"/>
                  <a:ext cx="578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11629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111652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261138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67" y="2235"/>
                    <a:ext cx="1720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139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1" y="3148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53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261141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5" y="2019"/>
                    <a:ext cx="1812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142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2" y="2805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54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261144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6" y="1832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145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3" y="2420"/>
                    <a:ext cx="931" cy="47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55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261147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22" y="1634"/>
                    <a:ext cx="1677" cy="33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148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94" y="2036"/>
                    <a:ext cx="900" cy="52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56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261150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7" y="1415"/>
                    <a:ext cx="154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151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1"/>
                    <a:ext cx="829" cy="48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57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261153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2" y="1286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154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7" y="1267"/>
                    <a:ext cx="755" cy="3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58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261156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6" y="1128"/>
                    <a:ext cx="1234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157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54" y="918"/>
                    <a:ext cx="662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59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261159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5" y="2357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160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1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60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261162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12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163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6" y="2982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61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261165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10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166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3" y="2598"/>
                    <a:ext cx="931" cy="47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62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261168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2"/>
                    <a:ext cx="1677" cy="33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169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2"/>
                    <a:ext cx="900" cy="52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63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261171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89"/>
                    <a:ext cx="154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172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1" y="1757"/>
                    <a:ext cx="829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64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261174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3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175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44"/>
                    <a:ext cx="755" cy="3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65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261177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4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178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5"/>
                    <a:ext cx="662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66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261180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1" y="1237"/>
                    <a:ext cx="1235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181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5" y="898"/>
                    <a:ext cx="662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67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261183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80" y="438"/>
                    <a:ext cx="484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184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30"/>
                    <a:ext cx="260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68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261186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8" y="383"/>
                    <a:ext cx="490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187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3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69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261189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2" y="958"/>
                    <a:ext cx="1101" cy="21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190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5" y="231"/>
                    <a:ext cx="591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70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261192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2" y="924"/>
                    <a:ext cx="1059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193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20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71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261195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20" y="1022"/>
                    <a:ext cx="1232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196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3" y="673"/>
                    <a:ext cx="662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72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261198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2" y="946"/>
                    <a:ext cx="1233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199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1" y="444"/>
                    <a:ext cx="661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261200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1201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1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111675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261203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2" y="936"/>
                    <a:ext cx="1061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204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1" y="181"/>
                    <a:ext cx="569" cy="28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76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261206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3" y="915"/>
                    <a:ext cx="1154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207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1" y="262"/>
                    <a:ext cx="619" cy="42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77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261209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7" y="959"/>
                    <a:ext cx="954" cy="8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210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2"/>
                    <a:ext cx="511" cy="13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78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261212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09" y="2474"/>
                    <a:ext cx="172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213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09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79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261215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8" y="2577"/>
                    <a:ext cx="159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216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4" y="3635"/>
                    <a:ext cx="854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80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261218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38" y="2692"/>
                    <a:ext cx="1712" cy="30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219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30" y="3897"/>
                    <a:ext cx="917" cy="47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81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261221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7" y="2423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222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2" y="3435"/>
                    <a:ext cx="925" cy="49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82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261224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39"/>
                    <a:ext cx="1649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225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13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83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261227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59"/>
                    <a:ext cx="1600" cy="2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228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1" y="3744"/>
                    <a:ext cx="860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84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261230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08" y="2711"/>
                    <a:ext cx="1469" cy="2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231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7" y="3730"/>
                    <a:ext cx="78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1685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261233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2" y="2759"/>
                    <a:ext cx="1435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1234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50" y="3786"/>
                    <a:ext cx="770" cy="29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  <p:sp>
            <p:nvSpPr>
              <p:cNvPr id="261235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1236" name="Arc 116"/>
              <p:cNvSpPr>
                <a:spLocks/>
              </p:cNvSpPr>
              <p:nvPr/>
            </p:nvSpPr>
            <p:spPr bwMode="hidden">
              <a:xfrm flipH="1">
                <a:off x="3527" y="725"/>
                <a:ext cx="833" cy="903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1237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1238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6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1239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31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1240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1241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1242" name="Arc 122"/>
              <p:cNvSpPr>
                <a:spLocks/>
              </p:cNvSpPr>
              <p:nvPr/>
            </p:nvSpPr>
            <p:spPr bwMode="hidden">
              <a:xfrm>
                <a:off x="4269" y="585"/>
                <a:ext cx="393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1243" name="Arc 123"/>
              <p:cNvSpPr>
                <a:spLocks/>
              </p:cNvSpPr>
              <p:nvPr/>
            </p:nvSpPr>
            <p:spPr bwMode="hidden">
              <a:xfrm>
                <a:off x="4302" y="463"/>
                <a:ext cx="55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1244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89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1245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2" cy="32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1246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1247" name="Arc 127"/>
              <p:cNvSpPr>
                <a:spLocks/>
              </p:cNvSpPr>
              <p:nvPr/>
            </p:nvSpPr>
            <p:spPr bwMode="hidden">
              <a:xfrm flipH="1">
                <a:off x="3426" y="122"/>
                <a:ext cx="724" cy="903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1248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8" cy="90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1249" name="Freeform 129"/>
              <p:cNvSpPr>
                <a:spLocks/>
              </p:cNvSpPr>
              <p:nvPr/>
            </p:nvSpPr>
            <p:spPr bwMode="hidden">
              <a:xfrm flipH="1">
                <a:off x="3307" y="981"/>
                <a:ext cx="426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1250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1251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1252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1253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4" cy="41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1254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61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1255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5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1256" name="Freeform 136"/>
              <p:cNvSpPr>
                <a:spLocks/>
              </p:cNvSpPr>
              <p:nvPr/>
            </p:nvSpPr>
            <p:spPr bwMode="hidden">
              <a:xfrm rot="1346631" flipH="1">
                <a:off x="3783" y="589"/>
                <a:ext cx="172" cy="33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11619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1620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61259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fld id="{AD4894F5-DF00-434D-8AD6-363AEE847047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261260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1261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10D90902-39DE-49D4-A444-E1A8D6F8A1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204" r:id="rId1"/>
    <p:sldLayoutId id="2147484152" r:id="rId2"/>
    <p:sldLayoutId id="2147484153" r:id="rId3"/>
    <p:sldLayoutId id="2147484154" r:id="rId4"/>
    <p:sldLayoutId id="2147484155" r:id="rId5"/>
    <p:sldLayoutId id="2147484156" r:id="rId6"/>
    <p:sldLayoutId id="2147484157" r:id="rId7"/>
    <p:sldLayoutId id="2147484158" r:id="rId8"/>
    <p:sldLayoutId id="2147484159" r:id="rId9"/>
    <p:sldLayoutId id="2147484160" r:id="rId10"/>
    <p:sldLayoutId id="214748416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2390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0" name="Дата 2"/>
          <p:cNvSpPr>
            <a:spLocks noGrp="1"/>
          </p:cNvSpPr>
          <p:nvPr>
            <p:ph type="dt" sz="half" idx="2"/>
          </p:nvPr>
        </p:nvSpPr>
        <p:spPr>
          <a:xfrm>
            <a:off x="6583363" y="612775"/>
            <a:ext cx="957262" cy="457200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CB6993-B3C2-48AA-B700-8CF84CDCFF79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21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4764DA-BB3C-469B-A4D3-7EEAAD380A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Arial" charset="0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Arial" charset="0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Arial" charset="0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Arial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1331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1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256E45-8E21-4BF0-B08C-D98CC59A6082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EFB94F-07C8-4B6D-9E4E-1BF7631970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3321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3" r:id="rId1"/>
    <p:sldLayoutId id="2147484105" r:id="rId2"/>
    <p:sldLayoutId id="2147484164" r:id="rId3"/>
    <p:sldLayoutId id="2147484106" r:id="rId4"/>
    <p:sldLayoutId id="2147484107" r:id="rId5"/>
    <p:sldLayoutId id="2147484108" r:id="rId6"/>
    <p:sldLayoutId id="2147484109" r:id="rId7"/>
    <p:sldLayoutId id="2147484110" r:id="rId8"/>
    <p:sldLayoutId id="2147484165" r:id="rId9"/>
    <p:sldLayoutId id="2147484111" r:id="rId10"/>
    <p:sldLayoutId id="214748411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607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A9E9EDF-0605-48D4-9709-B26D61917B4D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FB004E9-2282-45DA-B9A2-88898919DF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6" r:id="rId1"/>
    <p:sldLayoutId id="2147484113" r:id="rId2"/>
    <p:sldLayoutId id="2147484167" r:id="rId3"/>
    <p:sldLayoutId id="2147484114" r:id="rId4"/>
    <p:sldLayoutId id="2147484115" r:id="rId5"/>
    <p:sldLayoutId id="2147484116" r:id="rId6"/>
    <p:sldLayoutId id="2147484168" r:id="rId7"/>
    <p:sldLayoutId id="2147484117" r:id="rId8"/>
    <p:sldLayoutId id="2147484169" r:id="rId9"/>
    <p:sldLayoutId id="2147484118" r:id="rId10"/>
    <p:sldLayoutId id="214748411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7894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B7E7467-01A1-4378-9E27-42C821D47A82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7E3FEAF-7871-4A19-B448-1A1704D170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0" r:id="rId1"/>
    <p:sldLayoutId id="2147484120" r:id="rId2"/>
    <p:sldLayoutId id="2147484171" r:id="rId3"/>
    <p:sldLayoutId id="2147484121" r:id="rId4"/>
    <p:sldLayoutId id="2147484122" r:id="rId5"/>
    <p:sldLayoutId id="2147484123" r:id="rId6"/>
    <p:sldLayoutId id="2147484124" r:id="rId7"/>
    <p:sldLayoutId id="2147484125" r:id="rId8"/>
    <p:sldLayoutId id="2147484172" r:id="rId9"/>
    <p:sldLayoutId id="2147484126" r:id="rId10"/>
    <p:sldLayoutId id="214748417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50181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97BCAC-D60A-42A8-8042-EB7B6D7F7FF2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2421C1-3555-473B-A61F-F32F87879C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4" r:id="rId1"/>
    <p:sldLayoutId id="2147484175" r:id="rId2"/>
    <p:sldLayoutId id="2147484176" r:id="rId3"/>
    <p:sldLayoutId id="2147484127" r:id="rId4"/>
    <p:sldLayoutId id="2147484177" r:id="rId5"/>
    <p:sldLayoutId id="2147484128" r:id="rId6"/>
    <p:sldLayoutId id="2147484178" r:id="rId7"/>
    <p:sldLayoutId id="2147484179" r:id="rId8"/>
    <p:sldLayoutId id="2147484180" r:id="rId9"/>
    <p:sldLayoutId id="2147484129" r:id="rId10"/>
    <p:sldLayoutId id="214748418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67BCD13-B738-4060-A484-3506360C84C9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DC7DD9B-77A0-4C8B-B388-19E5B1B5D0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82" r:id="rId1"/>
    <p:sldLayoutId id="2147484130" r:id="rId2"/>
    <p:sldLayoutId id="2147484183" r:id="rId3"/>
    <p:sldLayoutId id="2147484131" r:id="rId4"/>
    <p:sldLayoutId id="2147484184" r:id="rId5"/>
    <p:sldLayoutId id="2147484132" r:id="rId6"/>
    <p:sldLayoutId id="2147484133" r:id="rId7"/>
    <p:sldLayoutId id="2147484134" r:id="rId8"/>
    <p:sldLayoutId id="2147484135" r:id="rId9"/>
    <p:sldLayoutId id="2147484136" r:id="rId10"/>
    <p:sldLayoutId id="214748413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4755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802E80-04E2-4E70-867C-106B1E2A3604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75B4F3-9447-486C-AFED-570F5A08F5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38" r:id="rId2"/>
    <p:sldLayoutId id="2147484186" r:id="rId3"/>
    <p:sldLayoutId id="2147484139" r:id="rId4"/>
    <p:sldLayoutId id="2147484140" r:id="rId5"/>
    <p:sldLayoutId id="2147484187" r:id="rId6"/>
    <p:sldLayoutId id="2147484188" r:id="rId7"/>
    <p:sldLayoutId id="2147484189" r:id="rId8"/>
    <p:sldLayoutId id="2147484190" r:id="rId9"/>
    <p:sldLayoutId id="2147484141" r:id="rId10"/>
    <p:sldLayoutId id="214748419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87044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87045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91DFD6-3ADC-4B38-9E39-5BD839CE1C33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7B469B-F910-4FA3-BC73-F814357D15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92" r:id="rId1"/>
    <p:sldLayoutId id="2147484142" r:id="rId2"/>
    <p:sldLayoutId id="2147484193" r:id="rId3"/>
    <p:sldLayoutId id="2147484143" r:id="rId4"/>
    <p:sldLayoutId id="2147484194" r:id="rId5"/>
    <p:sldLayoutId id="2147484144" r:id="rId6"/>
    <p:sldLayoutId id="2147484145" r:id="rId7"/>
    <p:sldLayoutId id="2147484195" r:id="rId8"/>
    <p:sldLayoutId id="2147484196" r:id="rId9"/>
    <p:sldLayoutId id="2147484146" r:id="rId10"/>
    <p:sldLayoutId id="214748414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Заголовок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99331" name="Текст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2DB79E-4A10-4DEE-9928-C23CEEE7D284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893CA9-C44E-4C05-947D-F31D08DA06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7" r:id="rId1"/>
    <p:sldLayoutId id="2147484148" r:id="rId2"/>
    <p:sldLayoutId id="2147484198" r:id="rId3"/>
    <p:sldLayoutId id="2147484199" r:id="rId4"/>
    <p:sldLayoutId id="2147484200" r:id="rId5"/>
    <p:sldLayoutId id="2147484149" r:id="rId6"/>
    <p:sldLayoutId id="2147484201" r:id="rId7"/>
    <p:sldLayoutId id="2147484150" r:id="rId8"/>
    <p:sldLayoutId id="2147484202" r:id="rId9"/>
    <p:sldLayoutId id="2147484151" r:id="rId10"/>
    <p:sldLayoutId id="214748420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52.xml"/><Relationship Id="rId1" Type="http://schemas.openxmlformats.org/officeDocument/2006/relationships/video" Target="file:///F:\&#1076;&#1083;&#1103;%20&#1087;&#1088;&#1077;&#1079;&#1077;&#1085;&#1090;&#1072;&#1094;&#1080;&#1103;\&#1043;&#1086;&#1083;&#1086;&#1074;&#1086;&#1085;&#1086;&#1075;&#1080;&#1077;%20&#1084;&#1086;&#1083;&#1083;&#1102;&#1089;&#1082;&#1080;.mp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8867" y="135682"/>
            <a:ext cx="8229600" cy="1584176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Мышечное движение беспозвоночных.</a:t>
            </a:r>
            <a:endParaRPr lang="ru-RU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800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0200" y="5330825"/>
            <a:ext cx="5003800" cy="1527175"/>
          </a:xfrm>
        </p:spPr>
        <p:txBody>
          <a:bodyPr/>
          <a:lstStyle/>
          <a:p>
            <a:pPr eaLnBrk="1" hangingPunct="1"/>
            <a:r>
              <a:rPr lang="ru-RU" sz="1600" smtClean="0"/>
              <a:t> Исмагилова Альфира</a:t>
            </a:r>
          </a:p>
          <a:p>
            <a:pPr eaLnBrk="1" hangingPunct="1"/>
            <a:r>
              <a:rPr lang="ru-RU" sz="1600" smtClean="0"/>
              <a:t>7 класс</a:t>
            </a:r>
          </a:p>
          <a:p>
            <a:pPr eaLnBrk="1" hangingPunct="1"/>
            <a:r>
              <a:rPr lang="ru-RU" sz="1600" smtClean="0"/>
              <a:t>МБОУ «Каргалинская гимназия»</a:t>
            </a:r>
          </a:p>
          <a:p>
            <a:pPr eaLnBrk="1" hangingPunct="1"/>
            <a:r>
              <a:rPr lang="ru-RU" sz="1600" smtClean="0"/>
              <a:t>Чистопольского района РТ</a:t>
            </a:r>
          </a:p>
          <a:p>
            <a:pPr eaLnBrk="1" hangingPunct="1"/>
            <a:r>
              <a:rPr lang="ru-RU" sz="1600" smtClean="0"/>
              <a:t>Руководитель: Былинкина В.П.</a:t>
            </a:r>
          </a:p>
          <a:p>
            <a:pPr eaLnBrk="1" hangingPunct="1"/>
            <a:endParaRPr lang="ru-RU" sz="1600" smtClean="0"/>
          </a:p>
        </p:txBody>
      </p:sp>
      <p:pic>
        <p:nvPicPr>
          <p:cNvPr id="128003" name="Рисунок 6" descr="0023017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3933825"/>
            <a:ext cx="3311525" cy="259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4" name="Рисунок 7" descr="ampulyariy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2133600"/>
            <a:ext cx="4071937" cy="293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5" name="Рисунок 8" descr="червь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1989138"/>
            <a:ext cx="3757612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80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280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80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28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280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280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280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280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61413" y="246142"/>
            <a:ext cx="8051293" cy="791489"/>
          </a:xfrm>
        </p:spPr>
        <p:txBody>
          <a:bodyPr>
            <a:prstTxWarp prst="textStop">
              <a:avLst/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Ракообразные</a:t>
            </a:r>
            <a:endParaRPr lang="ru-RU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7218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57200" y="1219200"/>
            <a:ext cx="4038600" cy="4910138"/>
          </a:xfrm>
        </p:spPr>
        <p:txBody>
          <a:bodyPr/>
          <a:lstStyle/>
          <a:p>
            <a:endParaRPr lang="ru-RU" sz="2200" smtClean="0"/>
          </a:p>
        </p:txBody>
      </p:sp>
      <p:pic>
        <p:nvPicPr>
          <p:cNvPr id="137219" name="Содержимое 4" descr="c9e421ab9f3be5e4428ea92c9e6fc9dc1286660137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196975"/>
            <a:ext cx="4718050" cy="4968875"/>
          </a:xfrm>
        </p:spPr>
      </p:pic>
      <p:sp>
        <p:nvSpPr>
          <p:cNvPr id="137220" name="Rectangle 11"/>
          <p:cNvSpPr>
            <a:spLocks noGrp="1"/>
          </p:cNvSpPr>
          <p:nvPr>
            <p:ph type="body" sz="half" idx="4294967295"/>
          </p:nvPr>
        </p:nvSpPr>
        <p:spPr>
          <a:xfrm>
            <a:off x="5292725" y="1219200"/>
            <a:ext cx="3394075" cy="4910138"/>
          </a:xfrm>
          <a:solidFill>
            <a:srgbClr val="FF3300"/>
          </a:solidFill>
        </p:spPr>
        <p:txBody>
          <a:bodyPr/>
          <a:lstStyle/>
          <a:p>
            <a:r>
              <a:rPr lang="ru-RU" sz="2800" b="1" smtClean="0"/>
              <a:t>Для передвижения по грунту используют ходильные ноги, а для плавания им служит либо хвостовой плавник, либо плавательные ноги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37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372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37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0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165701" y="1868637"/>
            <a:ext cx="2448272" cy="432048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spc="50" dirty="0" smtClean="0">
                <a:ln w="11430"/>
                <a:solidFill>
                  <a:srgbClr val="92D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помощью ходильных ног</a:t>
            </a:r>
            <a:endParaRPr lang="ru-RU" sz="3600" spc="50" dirty="0">
              <a:ln w="11430"/>
              <a:solidFill>
                <a:srgbClr val="92D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2"/>
          </p:nvPr>
        </p:nvSpPr>
        <p:spPr>
          <a:xfrm>
            <a:off x="492125" y="195374"/>
            <a:ext cx="7283152" cy="914400"/>
          </a:xfrm>
        </p:spPr>
        <p:txBody>
          <a:bodyPr>
            <a:prstTxWarp prst="textInflateTop">
              <a:avLst/>
            </a:prstTxWarp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spc="50" dirty="0" smtClean="0">
                <a:ln w="11430"/>
                <a:solidFill>
                  <a:srgbClr val="92D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Паукообразные</a:t>
            </a:r>
            <a:endParaRPr lang="ru-RU" b="1" spc="50" dirty="0">
              <a:ln w="11430"/>
              <a:solidFill>
                <a:srgbClr val="92D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8243" name="Содержимое 10" descr="i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628775"/>
            <a:ext cx="5688013" cy="45370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138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3610" y="6350"/>
            <a:ext cx="7830384" cy="978408"/>
          </a:xfrm>
        </p:spPr>
        <p:txBody>
          <a:bodyPr>
            <a:prstTxWarp prst="textCanDown">
              <a:avLst/>
            </a:prstTxWarp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Насекомые</a:t>
            </a:r>
            <a:endParaRPr lang="ru-RU" dirty="0"/>
          </a:p>
        </p:txBody>
      </p:sp>
      <p:sp>
        <p:nvSpPr>
          <p:cNvPr id="139266" name="Текст 2"/>
          <p:cNvSpPr>
            <a:spLocks noGrp="1"/>
          </p:cNvSpPr>
          <p:nvPr>
            <p:ph type="body" idx="2"/>
          </p:nvPr>
        </p:nvSpPr>
        <p:spPr>
          <a:xfrm>
            <a:off x="611188" y="1773238"/>
            <a:ext cx="2533650" cy="434340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FFFFFF"/>
                </a:solidFill>
              </a:rPr>
              <a:t>3 пары ходильных ног и крылья для полета</a:t>
            </a:r>
          </a:p>
        </p:txBody>
      </p:sp>
      <p:pic>
        <p:nvPicPr>
          <p:cNvPr id="139267" name="Содержимое 4" descr="ot4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492500" y="1844675"/>
            <a:ext cx="5257800" cy="42608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39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13926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139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Rectangle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ru-RU" sz="4000" smtClean="0">
                <a:solidFill>
                  <a:schemeClr val="accent2"/>
                </a:solidFill>
              </a:rPr>
              <a:t>Различные типы конечностей насекомых</a:t>
            </a:r>
          </a:p>
        </p:txBody>
      </p:sp>
      <p:pic>
        <p:nvPicPr>
          <p:cNvPr id="140290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773238"/>
            <a:ext cx="8153400" cy="4248150"/>
          </a:xfrm>
        </p:spPr>
      </p:pic>
      <p:sp>
        <p:nvSpPr>
          <p:cNvPr id="140291" name="Rectangle 4"/>
          <p:cNvSpPr>
            <a:spLocks noChangeArrowheads="1"/>
          </p:cNvSpPr>
          <p:nvPr/>
        </p:nvSpPr>
        <p:spPr bwMode="auto">
          <a:xfrm rot="10800000" flipV="1">
            <a:off x="538163" y="6153150"/>
            <a:ext cx="8280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. </a:t>
            </a:r>
            <a:r>
              <a:rPr lang="ru-RU" sz="1800"/>
              <a:t>А - бегательная; Б - прыгательная; В - копательная; Г - плавательная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40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40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8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Спасибо за внимание</a:t>
            </a:r>
          </a:p>
        </p:txBody>
      </p:sp>
      <p:sp>
        <p:nvSpPr>
          <p:cNvPr id="141314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419475" y="4868863"/>
            <a:ext cx="5400675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Работу выполнила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Исмагилова Альфира,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ученица 7 класса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 МБОУ «Каргалинская гимназия»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Чистопольского района РТ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Руководитель: БылинкинаВ.П.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41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41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41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41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141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141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141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3" grpId="0"/>
      <p:bldP spid="14131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Rectangle 10"/>
          <p:cNvSpPr>
            <a:spLocks noGrp="1"/>
          </p:cNvSpPr>
          <p:nvPr>
            <p:ph type="body" sz="half" idx="4294967295"/>
          </p:nvPr>
        </p:nvSpPr>
        <p:spPr>
          <a:xfrm>
            <a:off x="5105400" y="765175"/>
            <a:ext cx="4038600" cy="4392613"/>
          </a:xfrm>
        </p:spPr>
        <p:txBody>
          <a:bodyPr/>
          <a:lstStyle/>
          <a:p>
            <a:pPr eaLnBrk="1" hangingPunct="1"/>
            <a:endParaRPr lang="ru-RU" sz="2000" smtClean="0">
              <a:latin typeface="Arial" charset="0"/>
            </a:endParaRPr>
          </a:p>
          <a:p>
            <a:pPr eaLnBrk="1" hangingPunct="1"/>
            <a:endParaRPr lang="ru-RU" sz="2000" smtClean="0">
              <a:latin typeface="Arial" charset="0"/>
            </a:endParaRPr>
          </a:p>
          <a:p>
            <a:pPr eaLnBrk="1" hangingPunct="1"/>
            <a:endParaRPr lang="ru-RU" sz="2000" smtClean="0">
              <a:latin typeface="Arial" charset="0"/>
            </a:endParaRPr>
          </a:p>
          <a:p>
            <a:pPr eaLnBrk="1" hangingPunct="1"/>
            <a:r>
              <a:rPr lang="ru-RU" sz="2000" smtClean="0">
                <a:latin typeface="Arial" charset="0"/>
              </a:rPr>
              <a:t>Мышцы образованы мышечной тканью. </a:t>
            </a:r>
          </a:p>
          <a:p>
            <a:pPr eaLnBrk="1" hangingPunct="1"/>
            <a:r>
              <a:rPr lang="ru-RU" sz="2000" smtClean="0">
                <a:latin typeface="Arial" charset="0"/>
              </a:rPr>
              <a:t>Главная особенность мышечной ткани – способность сокращаться</a:t>
            </a:r>
          </a:p>
          <a:p>
            <a:pPr eaLnBrk="1" hangingPunct="1"/>
            <a:r>
              <a:rPr lang="ru-RU" sz="2000" smtClean="0">
                <a:latin typeface="Arial" charset="0"/>
              </a:rPr>
              <a:t>За счет сокращения мышц и осуществляется движение</a:t>
            </a:r>
          </a:p>
        </p:txBody>
      </p:sp>
      <p:pic>
        <p:nvPicPr>
          <p:cNvPr id="129026" name="Picture 4" descr="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692150"/>
            <a:ext cx="4391025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9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29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29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29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29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9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9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29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29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29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29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9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9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29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29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29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29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9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9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9767" y="728578"/>
            <a:ext cx="6967253" cy="101415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prstTxWarp prst="textTriangleInverted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Круглые черви</a:t>
            </a:r>
            <a:endParaRPr lang="ru-RU" dirty="0"/>
          </a:p>
        </p:txBody>
      </p:sp>
      <p:sp>
        <p:nvSpPr>
          <p:cNvPr id="130050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68313" y="1916113"/>
            <a:ext cx="4038600" cy="4389437"/>
          </a:xfrm>
        </p:spPr>
        <p:txBody>
          <a:bodyPr/>
          <a:lstStyle/>
          <a:p>
            <a:pPr eaLnBrk="1" hangingPunct="1"/>
            <a:endParaRPr lang="ru-RU" sz="3200" smtClean="0">
              <a:latin typeface="Arial" charset="0"/>
            </a:endParaRPr>
          </a:p>
          <a:p>
            <a:pPr eaLnBrk="1" hangingPunct="1"/>
            <a:r>
              <a:rPr lang="ru-RU" sz="3200" smtClean="0">
                <a:solidFill>
                  <a:schemeClr val="accent2"/>
                </a:solidFill>
                <a:latin typeface="Arial" charset="0"/>
              </a:rPr>
              <a:t>Поочередное сокращение продольных мышц вызывает характерные изгибы тела</a:t>
            </a:r>
          </a:p>
        </p:txBody>
      </p:sp>
      <p:pic>
        <p:nvPicPr>
          <p:cNvPr id="130051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2276475"/>
            <a:ext cx="3671888" cy="377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0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1837" y="630886"/>
            <a:ext cx="7470666" cy="1129005"/>
          </a:xfrm>
        </p:spPr>
        <p:txBody>
          <a:bodyPr numCol="1">
            <a:prstTxWarp prst="textDeflateBottom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Кольчатые черви</a:t>
            </a:r>
            <a:endParaRPr lang="ru-RU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31074" name="Rectangle 9"/>
          <p:cNvSpPr>
            <a:spLocks noGrp="1"/>
          </p:cNvSpPr>
          <p:nvPr>
            <p:ph type="body" sz="half" idx="4294967295"/>
          </p:nvPr>
        </p:nvSpPr>
        <p:spPr>
          <a:xfrm>
            <a:off x="503238" y="1628775"/>
            <a:ext cx="4014787" cy="4105275"/>
          </a:xfrm>
        </p:spPr>
        <p:txBody>
          <a:bodyPr/>
          <a:lstStyle/>
          <a:p>
            <a:endParaRPr lang="ru-RU" sz="2400" smtClean="0"/>
          </a:p>
        </p:txBody>
      </p:sp>
      <p:sp>
        <p:nvSpPr>
          <p:cNvPr id="131075" name="Rectangle 10"/>
          <p:cNvSpPr>
            <a:spLocks noGrp="1"/>
          </p:cNvSpPr>
          <p:nvPr>
            <p:ph type="body" sz="half" idx="4294967295"/>
          </p:nvPr>
        </p:nvSpPr>
        <p:spPr>
          <a:xfrm>
            <a:off x="5435600" y="1484313"/>
            <a:ext cx="3097213" cy="42418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>
                <a:latin typeface="Arial" charset="0"/>
              </a:rPr>
              <a:t>   Движение обеспечивают:</a:t>
            </a:r>
          </a:p>
          <a:p>
            <a:r>
              <a:rPr lang="ru-RU" sz="2400" smtClean="0">
                <a:latin typeface="Arial" charset="0"/>
              </a:rPr>
              <a:t>поочередное сокращение поперечных и продольных мышц</a:t>
            </a:r>
          </a:p>
          <a:p>
            <a:r>
              <a:rPr lang="ru-RU" sz="2400" smtClean="0">
                <a:latin typeface="Arial" charset="0"/>
              </a:rPr>
              <a:t>щетинки на сегментах тела</a:t>
            </a:r>
          </a:p>
        </p:txBody>
      </p:sp>
      <p:pic>
        <p:nvPicPr>
          <p:cNvPr id="13107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844675"/>
            <a:ext cx="4679950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301" y="337951"/>
            <a:ext cx="7216909" cy="1107332"/>
          </a:xfrm>
        </p:spPr>
        <p:txBody>
          <a:bodyPr numCol="1">
            <a:prstTxWarp prst="textSlantDown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Пиявки</a:t>
            </a:r>
          </a:p>
        </p:txBody>
      </p:sp>
      <p:sp>
        <p:nvSpPr>
          <p:cNvPr id="132098" name="Rectangle 12"/>
          <p:cNvSpPr>
            <a:spLocks noGrp="1"/>
          </p:cNvSpPr>
          <p:nvPr>
            <p:ph type="body" idx="4294967295"/>
          </p:nvPr>
        </p:nvSpPr>
        <p:spPr>
          <a:xfrm>
            <a:off x="457200" y="1412875"/>
            <a:ext cx="7239000" cy="10795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800" smtClean="0">
              <a:latin typeface="Arial" charset="0"/>
            </a:endParaRP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>
                <a:latin typeface="Arial" charset="0"/>
              </a:rPr>
              <a:t>  </a:t>
            </a:r>
            <a:r>
              <a:rPr lang="ru-RU" smtClean="0">
                <a:latin typeface="Arial" charset="0"/>
              </a:rPr>
              <a:t>Шагающие движения с использованием присосок </a:t>
            </a:r>
          </a:p>
        </p:txBody>
      </p:sp>
      <p:pic>
        <p:nvPicPr>
          <p:cNvPr id="132099" name="Picture 7" descr="1311492905_153"/>
          <p:cNvPicPr>
            <a:picLocks noChangeAspect="1" noChangeArrowheads="1"/>
          </p:cNvPicPr>
          <p:nvPr/>
        </p:nvPicPr>
        <p:blipFill>
          <a:blip r:embed="rId2"/>
          <a:srcRect t="20653" b="20653"/>
          <a:stretch>
            <a:fillRect/>
          </a:stretch>
        </p:blipFill>
        <p:spPr bwMode="auto">
          <a:xfrm>
            <a:off x="755650" y="2636838"/>
            <a:ext cx="6551613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2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2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212" y="482031"/>
            <a:ext cx="7755992" cy="827248"/>
          </a:xfrm>
        </p:spPr>
        <p:txBody>
          <a:bodyPr numCol="1">
            <a:prstTxWarp prst="textTriangl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Брюхоногие моллюски</a:t>
            </a:r>
            <a:endParaRPr lang="ru-RU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3122" name="Rectangle 5"/>
          <p:cNvSpPr>
            <a:spLocks noGrp="1"/>
          </p:cNvSpPr>
          <p:nvPr>
            <p:ph type="body" sz="half" idx="4294967295"/>
          </p:nvPr>
        </p:nvSpPr>
        <p:spPr>
          <a:xfrm>
            <a:off x="304800" y="1554163"/>
            <a:ext cx="3187700" cy="45259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smtClean="0">
                <a:latin typeface="Arial" charset="0"/>
              </a:rPr>
              <a:t>    </a:t>
            </a:r>
          </a:p>
          <a:p>
            <a:pPr>
              <a:buFont typeface="Wingdings 2" pitchFamily="18" charset="2"/>
              <a:buNone/>
            </a:pPr>
            <a:r>
              <a:rPr lang="ru-RU" sz="2800" smtClean="0">
                <a:latin typeface="Arial" charset="0"/>
              </a:rPr>
              <a:t>   Двигаются благодаря волнам сокращения, пробегающим по подошве ноги</a:t>
            </a:r>
          </a:p>
        </p:txBody>
      </p:sp>
      <p:sp>
        <p:nvSpPr>
          <p:cNvPr id="133123" name="Rectangle 6"/>
          <p:cNvSpPr>
            <a:spLocks noGrp="1"/>
          </p:cNvSpPr>
          <p:nvPr>
            <p:ph type="body" sz="half" idx="4294967295"/>
          </p:nvPr>
        </p:nvSpPr>
        <p:spPr>
          <a:xfrm>
            <a:off x="4724400" y="1554163"/>
            <a:ext cx="4267200" cy="4525962"/>
          </a:xfrm>
        </p:spPr>
        <p:txBody>
          <a:bodyPr/>
          <a:lstStyle/>
          <a:p>
            <a:endParaRPr lang="ru-RU" sz="2800" smtClean="0"/>
          </a:p>
        </p:txBody>
      </p:sp>
      <p:pic>
        <p:nvPicPr>
          <p:cNvPr id="133124" name="Содержимое 4" descr="DSC1238b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98863" y="1557338"/>
            <a:ext cx="5545137" cy="50403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3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33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33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5" name="Содержимое 4" descr="1269281067_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1557338"/>
            <a:ext cx="6858000" cy="3714750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000125" y="5429250"/>
            <a:ext cx="7766050" cy="736600"/>
          </a:xfrm>
        </p:spPr>
        <p:txBody>
          <a:bodyPr>
            <a:normAutofit fontScale="77500" lnSpcReduction="20000"/>
          </a:bodyPr>
          <a:lstStyle/>
          <a:p>
            <a:pPr eaLnBrk="1" fontAlgn="auto" hangingPunct="1">
              <a:buFont typeface="Wingdings 2"/>
              <a:buNone/>
              <a:defRPr/>
            </a:pPr>
            <a:r>
              <a:rPr lang="ru-RU" sz="4800" dirty="0" smtClean="0"/>
              <a:t>С помощью мускулистой ноги</a:t>
            </a:r>
            <a:endParaRPr lang="ru-RU" sz="4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9878" y="411163"/>
            <a:ext cx="8439472" cy="1066800"/>
          </a:xfrm>
        </p:spPr>
        <p:txBody>
          <a:bodyPr numCol="1">
            <a:prstTxWarp prst="textDoubleWave1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Двустворчатые моллюски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3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363" y="265410"/>
            <a:ext cx="8458200" cy="864097"/>
          </a:xfrm>
        </p:spPr>
        <p:txBody>
          <a:bodyPr numCol="1">
            <a:prstTxWarp prst="textPlain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Головоногие моллюски</a:t>
            </a:r>
            <a:endParaRPr lang="ru-RU" dirty="0"/>
          </a:p>
        </p:txBody>
      </p:sp>
      <p:sp>
        <p:nvSpPr>
          <p:cNvPr id="135170" name="Текст 2"/>
          <p:cNvSpPr>
            <a:spLocks noGrp="1"/>
          </p:cNvSpPr>
          <p:nvPr>
            <p:ph type="body" idx="2"/>
          </p:nvPr>
        </p:nvSpPr>
        <p:spPr>
          <a:xfrm>
            <a:off x="457200" y="1268413"/>
            <a:ext cx="3008313" cy="496887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" name="Головоногие моллюски.mp4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539750" y="1341438"/>
            <a:ext cx="8001000" cy="51117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cap="none" smtClean="0">
                <a:solidFill>
                  <a:srgbClr val="FF3300"/>
                </a:solidFill>
                <a:effectLst/>
              </a:rPr>
              <a:t>Тип членистоногие</a:t>
            </a:r>
          </a:p>
        </p:txBody>
      </p:sp>
      <p:pic>
        <p:nvPicPr>
          <p:cNvPr id="136194" name="Picture 4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3789363"/>
            <a:ext cx="2087562" cy="2006600"/>
          </a:xfrm>
        </p:spPr>
      </p:pic>
      <p:sp>
        <p:nvSpPr>
          <p:cNvPr id="136195" name="Rectangle 5"/>
          <p:cNvSpPr>
            <a:spLocks noGrp="1"/>
          </p:cNvSpPr>
          <p:nvPr>
            <p:ph type="body" sz="half" idx="4294967295"/>
          </p:nvPr>
        </p:nvSpPr>
        <p:spPr>
          <a:xfrm>
            <a:off x="5264150" y="476250"/>
            <a:ext cx="3879850" cy="567848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smtClean="0"/>
              <a:t>     </a:t>
            </a:r>
            <a:r>
              <a:rPr lang="ru-RU" sz="2800" b="1" smtClean="0">
                <a:solidFill>
                  <a:srgbClr val="FF3300"/>
                </a:solidFill>
              </a:rPr>
              <a:t>Хорошо развита мускулатура, подвижное сочленение конечностей с туловищем.</a:t>
            </a:r>
            <a:r>
              <a:rPr lang="ru-RU" sz="2800" smtClean="0"/>
              <a:t>      </a:t>
            </a:r>
            <a:r>
              <a:rPr lang="ru-RU" sz="2800" b="1" smtClean="0">
                <a:solidFill>
                  <a:srgbClr val="FF3300"/>
                </a:solidFill>
              </a:rPr>
              <a:t>Специальными органами передвижения служат не только </a:t>
            </a:r>
          </a:p>
          <a:p>
            <a:pPr>
              <a:buFont typeface="Wingdings 2" pitchFamily="18" charset="2"/>
              <a:buNone/>
            </a:pPr>
            <a:r>
              <a:rPr lang="ru-RU" sz="2800" b="1" smtClean="0">
                <a:solidFill>
                  <a:srgbClr val="FF3300"/>
                </a:solidFill>
              </a:rPr>
              <a:t>    ноги, но и другие образования, например крылья.</a:t>
            </a:r>
            <a:r>
              <a:rPr lang="ru-RU" sz="2800" smtClean="0">
                <a:solidFill>
                  <a:srgbClr val="FF3300"/>
                </a:solidFill>
              </a:rPr>
              <a:t> </a:t>
            </a:r>
          </a:p>
        </p:txBody>
      </p:sp>
      <p:pic>
        <p:nvPicPr>
          <p:cNvPr id="136196" name="Picture 6" descr="0023017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268413"/>
            <a:ext cx="2232025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197" name="Picture 7" descr="24004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2565400"/>
            <a:ext cx="2159000" cy="223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6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36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36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36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3" grpId="0"/>
      <p:bldP spid="13619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Салют">
  <a:themeElements>
    <a:clrScheme name="Салют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Салют">
      <a:majorFont>
        <a:latin typeface="Arial Black"/>
        <a:ea typeface=""/>
        <a:cs typeface="Arial"/>
      </a:majorFont>
      <a:minorFont>
        <a:latin typeface="Arial Black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4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5.xml><?xml version="1.0" encoding="utf-8"?>
<a:themeOverride xmlns:a="http://schemas.openxmlformats.org/drawingml/2006/main">
  <a:clrScheme name="Начальная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6.xml><?xml version="1.0" encoding="utf-8"?>
<a:themeOverride xmlns:a="http://schemas.openxmlformats.org/drawingml/2006/main">
  <a:clrScheme name="Начальная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7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335</TotalTime>
  <Words>146</Words>
  <Application>Microsoft Office PowerPoint</Application>
  <PresentationFormat>Экран (4:3)</PresentationFormat>
  <Paragraphs>35</Paragraphs>
  <Slides>14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16</vt:i4>
      </vt:variant>
      <vt:variant>
        <vt:lpstr>Шаблон оформления</vt:lpstr>
      </vt:variant>
      <vt:variant>
        <vt:i4>57</vt:i4>
      </vt:variant>
      <vt:variant>
        <vt:lpstr>Заголовки слайдов</vt:lpstr>
      </vt:variant>
      <vt:variant>
        <vt:i4>14</vt:i4>
      </vt:variant>
    </vt:vector>
  </HeadingPairs>
  <TitlesOfParts>
    <vt:vector size="87" baseType="lpstr">
      <vt:lpstr>Arial</vt:lpstr>
      <vt:lpstr>Times New Roman</vt:lpstr>
      <vt:lpstr>Wingdings 2</vt:lpstr>
      <vt:lpstr>Wingdings</vt:lpstr>
      <vt:lpstr>Wingdings 3</vt:lpstr>
      <vt:lpstr>Calibri</vt:lpstr>
      <vt:lpstr>Constantia</vt:lpstr>
      <vt:lpstr>Verdana</vt:lpstr>
      <vt:lpstr>Trebuchet MS</vt:lpstr>
      <vt:lpstr>Franklin Gothic Medium</vt:lpstr>
      <vt:lpstr>Franklin Gothic Book</vt:lpstr>
      <vt:lpstr>Cambria</vt:lpstr>
      <vt:lpstr>Arial Black</vt:lpstr>
      <vt:lpstr>Georgia</vt:lpstr>
      <vt:lpstr>Gill Sans MT</vt:lpstr>
      <vt:lpstr>Tw Cen MT</vt:lpstr>
      <vt:lpstr>Апекс</vt:lpstr>
      <vt:lpstr>Поток</vt:lpstr>
      <vt:lpstr>Аспект</vt:lpstr>
      <vt:lpstr>Изящная</vt:lpstr>
      <vt:lpstr>Трек</vt:lpstr>
      <vt:lpstr>Бумажная</vt:lpstr>
      <vt:lpstr>Начальная</vt:lpstr>
      <vt:lpstr>Техническая</vt:lpstr>
      <vt:lpstr>Обычная</vt:lpstr>
      <vt:lpstr>Салют</vt:lpstr>
      <vt:lpstr>Городская</vt:lpstr>
      <vt:lpstr>Апекс</vt:lpstr>
      <vt:lpstr>Поток</vt:lpstr>
      <vt:lpstr>Поток</vt:lpstr>
      <vt:lpstr>Поток</vt:lpstr>
      <vt:lpstr>Аспект</vt:lpstr>
      <vt:lpstr>Аспект</vt:lpstr>
      <vt:lpstr>Аспект</vt:lpstr>
      <vt:lpstr>Аспект</vt:lpstr>
      <vt:lpstr>Изящная</vt:lpstr>
      <vt:lpstr>Изящная</vt:lpstr>
      <vt:lpstr>Изящная</vt:lpstr>
      <vt:lpstr>Изящная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Бумажная</vt:lpstr>
      <vt:lpstr>Бумажная</vt:lpstr>
      <vt:lpstr>Бумажная</vt:lpstr>
      <vt:lpstr>Начальная</vt:lpstr>
      <vt:lpstr>Начальная</vt:lpstr>
      <vt:lpstr>Начальная</vt:lpstr>
      <vt:lpstr>Начальная</vt:lpstr>
      <vt:lpstr>Начальная</vt:lpstr>
      <vt:lpstr>Начальная</vt:lpstr>
      <vt:lpstr>Начальная</vt:lpstr>
      <vt:lpstr>Техническая</vt:lpstr>
      <vt:lpstr>Техническая</vt:lpstr>
      <vt:lpstr>Техническая</vt:lpstr>
      <vt:lpstr>Техническая</vt:lpstr>
      <vt:lpstr>Техническая</vt:lpstr>
      <vt:lpstr>Обычная</vt:lpstr>
      <vt:lpstr>Обычная</vt:lpstr>
      <vt:lpstr>Обычная</vt:lpstr>
      <vt:lpstr>Обычная</vt:lpstr>
      <vt:lpstr>Обычная</vt:lpstr>
      <vt:lpstr>Обычная</vt:lpstr>
      <vt:lpstr>Обычная</vt:lpstr>
      <vt:lpstr>Салют</vt:lpstr>
      <vt:lpstr>Городская</vt:lpstr>
      <vt:lpstr>Городская</vt:lpstr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Тип членистоногие</vt:lpstr>
      <vt:lpstr>Слайд 10</vt:lpstr>
      <vt:lpstr>Слайд 11</vt:lpstr>
      <vt:lpstr>Слайд 12</vt:lpstr>
      <vt:lpstr>Различные типы конечностей насекомых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Мышечное движение беспозвоночных.</dc:title>
  <dc:creator>Admin</dc:creator>
  <cp:lastModifiedBy>User</cp:lastModifiedBy>
  <cp:revision>40</cp:revision>
  <dcterms:created xsi:type="dcterms:W3CDTF">2013-03-15T12:22:56Z</dcterms:created>
  <dcterms:modified xsi:type="dcterms:W3CDTF">2013-04-09T20:16:37Z</dcterms:modified>
</cp:coreProperties>
</file>