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57" r:id="rId3"/>
    <p:sldId id="269" r:id="rId4"/>
    <p:sldId id="270" r:id="rId5"/>
    <p:sldId id="267" r:id="rId6"/>
    <p:sldId id="268" r:id="rId7"/>
    <p:sldId id="258" r:id="rId8"/>
    <p:sldId id="265" r:id="rId9"/>
    <p:sldId id="266" r:id="rId10"/>
    <p:sldId id="259" r:id="rId11"/>
    <p:sldId id="261" r:id="rId12"/>
    <p:sldId id="262" r:id="rId13"/>
    <p:sldId id="263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9" autoAdjust="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F782-57E3-4377-BB5D-2A42783FE97F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FE4E4-252A-488C-BA33-846672B68F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FE4E4-252A-488C-BA33-846672B68F3A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FE4E4-252A-488C-BA33-846672B68F3A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6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6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822D32-62AE-40AF-9CBF-AA0C088AC880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BEC0DB-0344-4D8D-9921-A73C90EB0AC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advClick="0" advTm="6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ownloads\&#1048;&#1089;&#1087;&#1072;&#1085;&#1089;&#1082;&#1072;&#1103;%20&#1075;&#1080;&#1090;&#1072;&#1088;&#1072;%20-%20&#1089;&#1072;&#1083;&#1100;&#1089;&#1072;%20&#1048;&#1089;&#1087;&#1072;&#1085;&#1089;&#1082;&#1072;&#1103;%20&#1075;&#1080;&#1090;&#1072;&#1088;&#1072;%20(mp3ostrov.co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7772400" cy="764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о Дон Кихоте Ламанческом и его друзьях:</a:t>
            </a:r>
            <a:endParaRPr lang="ru-RU" dirty="0"/>
          </a:p>
        </p:txBody>
      </p:sp>
      <p:pic>
        <p:nvPicPr>
          <p:cNvPr id="4" name="Испанская гитара - сальса Испанская гитар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Рыцарь и его слуга В кино:</a:t>
            </a:r>
            <a:endParaRPr lang="ru-RU" dirty="0"/>
          </a:p>
        </p:txBody>
      </p:sp>
      <p:pic>
        <p:nvPicPr>
          <p:cNvPr id="4" name="Содержимое 3" descr="kinopoisk.ru-Don-Kikhot-17106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828800"/>
            <a:ext cx="6696744" cy="4408512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Росинант и его хозяин:</a:t>
            </a:r>
            <a:endParaRPr lang="ru-RU" dirty="0"/>
          </a:p>
        </p:txBody>
      </p:sp>
      <p:pic>
        <p:nvPicPr>
          <p:cNvPr id="4" name="Содержимое 3" descr="0018-021-Nameki-igra-slov-komicheskie-proisshestvija-stilizatsija-dialog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556792"/>
            <a:ext cx="4327929" cy="4827165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Сценки из мультфильма:</a:t>
            </a:r>
            <a:endParaRPr lang="ru-RU" dirty="0"/>
          </a:p>
        </p:txBody>
      </p:sp>
      <p:pic>
        <p:nvPicPr>
          <p:cNvPr id="4" name="Содержимое 3" descr="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6200" y="1556792"/>
            <a:ext cx="6604000" cy="5040560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Ещё один </a:t>
            </a:r>
            <a:r>
              <a:rPr lang="ru-RU" dirty="0" smtClean="0"/>
              <a:t>памятник, </a:t>
            </a:r>
            <a:r>
              <a:rPr lang="ru-RU" dirty="0" smtClean="0"/>
              <a:t>посвящённый санчо пансе и дон кихоту:</a:t>
            </a:r>
            <a:endParaRPr lang="ru-RU" dirty="0"/>
          </a:p>
        </p:txBody>
      </p:sp>
      <p:pic>
        <p:nvPicPr>
          <p:cNvPr id="4" name="Содержимое 3" descr="_wsb_522x544_Guanajuato-1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6736" y="1554162"/>
            <a:ext cx="5911688" cy="4899173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мельницы:</a:t>
            </a:r>
            <a:endParaRPr lang="ru-RU" dirty="0"/>
          </a:p>
        </p:txBody>
      </p:sp>
      <p:pic>
        <p:nvPicPr>
          <p:cNvPr id="4" name="Содержимое 3" descr="нн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4162"/>
            <a:ext cx="6984776" cy="4971181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Дульсинея тобосская(воздыхательница Дон кихота)</a:t>
            </a:r>
            <a:endParaRPr lang="ru-RU" dirty="0"/>
          </a:p>
        </p:txBody>
      </p:sp>
      <p:pic>
        <p:nvPicPr>
          <p:cNvPr id="4" name="Содержимое 3" descr="435238535515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12776"/>
            <a:ext cx="5832647" cy="5112567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/>
              <a:t>фильме:</a:t>
            </a:r>
            <a:endParaRPr lang="ru-RU" dirty="0"/>
          </a:p>
        </p:txBody>
      </p:sp>
      <p:pic>
        <p:nvPicPr>
          <p:cNvPr id="4" name="Содержимое 3" descr="b2985b0b2d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сцене:</a:t>
            </a:r>
            <a:endParaRPr lang="ru-RU" dirty="0"/>
          </a:p>
        </p:txBody>
      </p:sp>
      <p:pic>
        <p:nvPicPr>
          <p:cNvPr id="4" name="Содержимое 3" descr="Alisa Freyndlih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3010" y="332656"/>
            <a:ext cx="5653445" cy="6192687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картинах:</a:t>
            </a:r>
            <a:endParaRPr lang="ru-RU" dirty="0"/>
          </a:p>
        </p:txBody>
      </p:sp>
      <p:pic>
        <p:nvPicPr>
          <p:cNvPr id="4" name="Содержимое 3" descr="201005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7900" y="1268760"/>
            <a:ext cx="7340600" cy="5184576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Санчо панса-верный спутник и друг дон кихота:</a:t>
            </a:r>
            <a:endParaRPr lang="ru-RU" dirty="0"/>
          </a:p>
        </p:txBody>
      </p:sp>
      <p:pic>
        <p:nvPicPr>
          <p:cNvPr id="4" name="Содержимое 3" descr="sancho-pan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268760"/>
            <a:ext cx="6336703" cy="5184575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Дон кихот :</a:t>
            </a:r>
            <a:endParaRPr lang="ru-RU" dirty="0"/>
          </a:p>
        </p:txBody>
      </p:sp>
      <p:pic>
        <p:nvPicPr>
          <p:cNvPr id="6" name="Содержимое 5" descr="don_kikh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556792"/>
            <a:ext cx="6192688" cy="4680519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фильме:</a:t>
            </a:r>
            <a:endParaRPr lang="ru-RU" dirty="0"/>
          </a:p>
        </p:txBody>
      </p:sp>
      <p:pic>
        <p:nvPicPr>
          <p:cNvPr id="4" name="Содержимое 3" descr="zhitie.don.kihota.i.sancho.4.avi.imag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24744"/>
            <a:ext cx="6394656" cy="5328592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статуэтках тоже присутствует его образ:</a:t>
            </a:r>
            <a:endParaRPr lang="ru-RU" dirty="0"/>
          </a:p>
        </p:txBody>
      </p:sp>
      <p:pic>
        <p:nvPicPr>
          <p:cNvPr id="4" name="Содержимое 3" descr="30501____________4df4c9424a6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196752"/>
            <a:ext cx="5641848" cy="5661248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памятник, </a:t>
            </a:r>
            <a:r>
              <a:rPr lang="ru-RU" dirty="0" smtClean="0"/>
              <a:t>посвящённый оруженосцу: </a:t>
            </a:r>
            <a:endParaRPr lang="ru-RU" dirty="0"/>
          </a:p>
        </p:txBody>
      </p:sp>
      <p:pic>
        <p:nvPicPr>
          <p:cNvPr id="4" name="Содержимое 3" descr="115348-004-797640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0874" y="1674018"/>
            <a:ext cx="4837509" cy="5183981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Марионетка:</a:t>
            </a:r>
            <a:endParaRPr lang="ru-RU" dirty="0"/>
          </a:p>
        </p:txBody>
      </p:sp>
      <p:pic>
        <p:nvPicPr>
          <p:cNvPr id="4" name="Содержимое 3" descr="sanch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76672"/>
            <a:ext cx="4550876" cy="5907285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Памятник, </a:t>
            </a:r>
            <a:r>
              <a:rPr lang="ru-RU" dirty="0" smtClean="0"/>
              <a:t>посвященный герою:</a:t>
            </a:r>
            <a:endParaRPr lang="ru-RU" dirty="0"/>
          </a:p>
        </p:txBody>
      </p:sp>
      <p:pic>
        <p:nvPicPr>
          <p:cNvPr id="4" name="Содержимое 3" descr="don_quix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6840760" cy="5112568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/>
              <a:t>фильмах, снятых </a:t>
            </a:r>
            <a:r>
              <a:rPr lang="ru-RU" dirty="0" smtClean="0"/>
              <a:t>в России:</a:t>
            </a:r>
            <a:endParaRPr lang="ru-RU" dirty="0"/>
          </a:p>
        </p:txBody>
      </p:sp>
      <p:pic>
        <p:nvPicPr>
          <p:cNvPr id="4" name="Содержимое 3" descr="Cherkasov_Don_kihot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128792" cy="5112568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и Как люди в наше время встречаются с Дон кихотом :</a:t>
            </a:r>
            <a:endParaRPr lang="ru-RU" dirty="0"/>
          </a:p>
        </p:txBody>
      </p:sp>
      <p:pic>
        <p:nvPicPr>
          <p:cNvPr id="6" name="Содержимое 5" descr="0e7aa9aba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4162"/>
            <a:ext cx="7056784" cy="4827165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автору произведения:</a:t>
            </a:r>
            <a:endParaRPr lang="ru-RU" dirty="0"/>
          </a:p>
        </p:txBody>
      </p:sp>
      <p:pic>
        <p:nvPicPr>
          <p:cNvPr id="4" name="Содержимое 3" descr="0007-008-Biograf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556793"/>
            <a:ext cx="5184576" cy="4896544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рисунках художников:</a:t>
            </a:r>
            <a:endParaRPr lang="ru-RU" dirty="0"/>
          </a:p>
        </p:txBody>
      </p:sp>
      <p:pic>
        <p:nvPicPr>
          <p:cNvPr id="4" name="Содержимое 3" descr="39850678_1234947634_kor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340768"/>
            <a:ext cx="6084168" cy="5040560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мире даже есть </a:t>
            </a:r>
            <a:r>
              <a:rPr lang="ru-RU" dirty="0" smtClean="0"/>
              <a:t>балет, </a:t>
            </a:r>
            <a:r>
              <a:rPr lang="ru-RU" dirty="0" smtClean="0"/>
              <a:t>посвящённый герою произведения:</a:t>
            </a:r>
            <a:endParaRPr lang="ru-RU" dirty="0"/>
          </a:p>
        </p:txBody>
      </p:sp>
      <p:pic>
        <p:nvPicPr>
          <p:cNvPr id="4" name="Содержимое 3" descr="120960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412776"/>
            <a:ext cx="4680520" cy="5112568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Дон и кихот и его верный друг санчо панса:</a:t>
            </a:r>
            <a:endParaRPr lang="ru-RU" dirty="0"/>
          </a:p>
        </p:txBody>
      </p:sp>
      <p:pic>
        <p:nvPicPr>
          <p:cNvPr id="4" name="Содержимое 3" descr="1291552558kihot_i_pans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1412776"/>
            <a:ext cx="5472608" cy="5184576"/>
          </a:xfrm>
        </p:spPr>
      </p:pic>
    </p:spTree>
  </p:cSld>
  <p:clrMapOvr>
    <a:masterClrMapping/>
  </p:clrMapOvr>
  <p:transition advClick="0" advTm="6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136</Words>
  <Application>Microsoft Office PowerPoint</Application>
  <PresentationFormat>Экран (4:3)</PresentationFormat>
  <Paragraphs>25</Paragraphs>
  <Slides>23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о Дон Кихоте Ламанческом и его друзьях:</vt:lpstr>
      <vt:lpstr>Дон кихот :</vt:lpstr>
      <vt:lpstr>Памятник, посвященный герою:</vt:lpstr>
      <vt:lpstr>В фильмах, снятых в России:</vt:lpstr>
      <vt:lpstr>Где и Как люди в наше время встречаются с Дон кихотом :</vt:lpstr>
      <vt:lpstr>Памятник автору произведения:</vt:lpstr>
      <vt:lpstr>В рисунках художников:</vt:lpstr>
      <vt:lpstr>В мире даже есть балет, посвящённый герою произведения:</vt:lpstr>
      <vt:lpstr>Дон и кихот и его верный друг санчо панса:</vt:lpstr>
      <vt:lpstr>Рыцарь и его слуга В кино:</vt:lpstr>
      <vt:lpstr>Росинант и его хозяин:</vt:lpstr>
      <vt:lpstr>Сценки из мультфильма:</vt:lpstr>
      <vt:lpstr>Ещё один памятник, посвящённый санчо пансе и дон кихоту:</vt:lpstr>
      <vt:lpstr>Знаменитые мельницы:</vt:lpstr>
      <vt:lpstr>Дульсинея тобосская(воздыхательница Дон кихота)</vt:lpstr>
      <vt:lpstr>В фильме:</vt:lpstr>
      <vt:lpstr>На сцене:</vt:lpstr>
      <vt:lpstr>в картинах:</vt:lpstr>
      <vt:lpstr>Санчо панса-верный спутник и друг дон кихота:</vt:lpstr>
      <vt:lpstr>в фильме:</vt:lpstr>
      <vt:lpstr>В статуэтках тоже присутствует его образ:</vt:lpstr>
      <vt:lpstr> памятник, посвящённый оруженосцу: </vt:lpstr>
      <vt:lpstr>Марионетка: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 Дон Кихоте Ламанческом</dc:title>
  <dc:creator>Пользователь</dc:creator>
  <cp:lastModifiedBy>Admin</cp:lastModifiedBy>
  <cp:revision>15</cp:revision>
  <dcterms:created xsi:type="dcterms:W3CDTF">2012-04-27T16:59:59Z</dcterms:created>
  <dcterms:modified xsi:type="dcterms:W3CDTF">2013-04-01T08:22:54Z</dcterms:modified>
</cp:coreProperties>
</file>