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8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08" autoAdjust="0"/>
  </p:normalViewPr>
  <p:slideViewPr>
    <p:cSldViewPr>
      <p:cViewPr varScale="1">
        <p:scale>
          <a:sx n="107" d="100"/>
          <a:sy n="107" d="100"/>
        </p:scale>
        <p:origin x="-84" y="-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4/25/2013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523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4/25/2013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870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4/25/2013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340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4/25/2013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863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4/25/2013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601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4/25/2013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577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4/25/2013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233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4/25/2013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087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4/25/2013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814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4/25/2013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883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4/25/2013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752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4/25/2013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533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208823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Проект «Поздравительная открытка в технике «</a:t>
            </a:r>
            <a:r>
              <a:rPr lang="ru-RU" dirty="0" err="1">
                <a:solidFill>
                  <a:schemeClr val="accent3">
                    <a:lumMod val="50000"/>
                  </a:schemeClr>
                </a:solidFill>
              </a:rPr>
              <a:t>квиллинг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».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</a:rPr>
            </a:b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5540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293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Ветка рябины (коллективная работа)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19" t="-2399" r="-3519" b="-2399"/>
          <a:stretch/>
        </p:blipFill>
        <p:spPr>
          <a:xfrm>
            <a:off x="971600" y="1772816"/>
            <a:ext cx="7128792" cy="4451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5826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31" b="4331"/>
          <a:stretch/>
        </p:blipFill>
        <p:spPr>
          <a:xfrm>
            <a:off x="0" y="-3705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Цветы (коллективная работа).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8" t="2357" r="2048" b="-103"/>
          <a:stretch/>
        </p:blipFill>
        <p:spPr>
          <a:xfrm>
            <a:off x="1942527" y="1268626"/>
            <a:ext cx="4079545" cy="55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2615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Кошкин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дом(коллективная работа)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048" t="-24414" r="-26048" b="-24414"/>
          <a:stretch/>
        </p:blipFill>
        <p:spPr>
          <a:xfrm>
            <a:off x="467544" y="1196752"/>
            <a:ext cx="8064000" cy="6391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3273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64" y="0"/>
            <a:ext cx="9144000" cy="687895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634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accent3">
                    <a:lumMod val="50000"/>
                  </a:schemeClr>
                </a:solidFill>
              </a:rPr>
              <a:t>Цель:</a:t>
            </a:r>
            <a:r>
              <a:rPr lang="ru-RU" sz="4000" dirty="0">
                <a:solidFill>
                  <a:schemeClr val="accent3">
                    <a:lumMod val="50000"/>
                  </a:schemeClr>
                </a:solidFill>
              </a:rPr>
              <a:t> способствовать овладению  детьми умения  создавать открытки в  новой технике обработки бумаги – </a:t>
            </a:r>
            <a:r>
              <a:rPr lang="ru-RU" sz="4000" dirty="0" err="1">
                <a:solidFill>
                  <a:schemeClr val="accent3">
                    <a:lumMod val="50000"/>
                  </a:schemeClr>
                </a:solidFill>
              </a:rPr>
              <a:t>квиллинге</a:t>
            </a:r>
            <a:r>
              <a:rPr lang="ru-RU" sz="4000" dirty="0">
                <a:solidFill>
                  <a:schemeClr val="accent3">
                    <a:lumMod val="50000"/>
                  </a:schemeClr>
                </a:solidFill>
              </a:rPr>
              <a:t>.</a:t>
            </a:r>
            <a:br>
              <a:rPr lang="ru-RU" sz="4000" dirty="0">
                <a:solidFill>
                  <a:schemeClr val="accent3">
                    <a:lumMod val="50000"/>
                  </a:schemeClr>
                </a:solidFill>
              </a:rPr>
            </a:br>
            <a:endParaRPr lang="ru-RU" sz="40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6869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8715" y="0"/>
            <a:ext cx="9482227" cy="730728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259176"/>
            <a:ext cx="7931224" cy="4618096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Задачи:</a:t>
            </a:r>
            <a:r>
              <a:rPr lang="ru-RU" sz="2400" u="sng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1. Познакомить детей с новым видом конструирования –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квиллингом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,    формировать умение изготавливать основные формы (плотную спираль, свободную спираль, каплю, стрелу) и из них составлять различные композиции. (от простых до более сложных);</a:t>
            </a:r>
            <a:br>
              <a:rPr lang="ru-RU" sz="24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2.Через занятия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квиллингом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повысить уровень развития моторики, мышления, внимания, памяти, творчества;</a:t>
            </a:r>
            <a:br>
              <a:rPr lang="ru-RU" sz="24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3. В процессе работы воспитывать усидчивость, аккуратность при выполнении, эстетику, интерес;</a:t>
            </a:r>
            <a:br>
              <a:rPr lang="ru-RU" sz="24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4.Оценить результаты проведённой работы с детьми. (оформить выставку работ)</a:t>
            </a:r>
            <a:br>
              <a:rPr lang="ru-RU" sz="24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000" b="1" dirty="0"/>
              <a:t> 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88984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98826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624"/>
            <a:ext cx="9251504" cy="681337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052736"/>
            <a:ext cx="8075240" cy="4536504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sz="2200" b="1" dirty="0">
                <a:solidFill>
                  <a:schemeClr val="accent3">
                    <a:lumMod val="50000"/>
                  </a:schemeClr>
                </a:solidFill>
              </a:rPr>
              <a:t>Ожидаемые результаты:</a:t>
            </a:r>
            <a:r>
              <a:rPr lang="ru-RU" sz="2200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2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</a:rPr>
              <a:t>    1.Появятся</a:t>
            </a:r>
            <a:r>
              <a:rPr lang="ru-RU" sz="2200" dirty="0">
                <a:solidFill>
                  <a:schemeClr val="accent3">
                    <a:lumMod val="50000"/>
                  </a:schemeClr>
                </a:solidFill>
              </a:rPr>
              <a:t>   представления  об истории возникновения  </a:t>
            </a:r>
            <a:r>
              <a:rPr lang="ru-RU" sz="2200" dirty="0" err="1" smtClean="0">
                <a:solidFill>
                  <a:schemeClr val="accent3">
                    <a:lumMod val="50000"/>
                  </a:schemeClr>
                </a:solidFill>
              </a:rPr>
              <a:t>квиллинга</a:t>
            </a:r>
            <a:r>
              <a:rPr lang="ru-RU" sz="2200" dirty="0">
                <a:solidFill>
                  <a:schemeClr val="accent3">
                    <a:lumMod val="50000"/>
                  </a:schemeClr>
                </a:solidFill>
              </a:rPr>
              <a:t>.</a:t>
            </a:r>
            <a:br>
              <a:rPr lang="ru-RU" sz="22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200" dirty="0">
                <a:solidFill>
                  <a:schemeClr val="accent3">
                    <a:lumMod val="50000"/>
                  </a:schemeClr>
                </a:solidFill>
              </a:rPr>
              <a:t>   </a:t>
            </a: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</a:rPr>
              <a:t>2.Будут </a:t>
            </a:r>
            <a:r>
              <a:rPr lang="ru-RU" sz="2200" dirty="0">
                <a:solidFill>
                  <a:schemeClr val="accent3">
                    <a:lumMod val="50000"/>
                  </a:schemeClr>
                </a:solidFill>
              </a:rPr>
              <a:t>знать основные свойства  материалов для выполнения </a:t>
            </a: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</a:rPr>
              <a:t>  изделий </a:t>
            </a:r>
            <a:r>
              <a:rPr lang="ru-RU" sz="2200" dirty="0">
                <a:solidFill>
                  <a:schemeClr val="accent3">
                    <a:lumMod val="50000"/>
                  </a:schemeClr>
                </a:solidFill>
              </a:rPr>
              <a:t>в технике </a:t>
            </a:r>
            <a:r>
              <a:rPr lang="ru-RU" sz="2200" dirty="0" err="1" smtClean="0">
                <a:solidFill>
                  <a:schemeClr val="accent3">
                    <a:lumMod val="50000"/>
                  </a:schemeClr>
                </a:solidFill>
              </a:rPr>
              <a:t>квиллинг</a:t>
            </a:r>
            <a:r>
              <a:rPr lang="ru-RU" sz="2200" dirty="0">
                <a:solidFill>
                  <a:schemeClr val="accent3">
                    <a:lumMod val="50000"/>
                  </a:schemeClr>
                </a:solidFill>
              </a:rPr>
              <a:t>.</a:t>
            </a:r>
            <a:br>
              <a:rPr lang="ru-RU" sz="22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2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</a:rPr>
              <a:t>  3.Научатся </a:t>
            </a:r>
            <a:r>
              <a:rPr lang="ru-RU" sz="2200" dirty="0">
                <a:solidFill>
                  <a:schemeClr val="accent3">
                    <a:lumMod val="50000"/>
                  </a:schemeClr>
                </a:solidFill>
              </a:rPr>
              <a:t>обращаться с простейшими орудиями </a:t>
            </a: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</a:rPr>
              <a:t>труда.</a:t>
            </a:r>
            <a:r>
              <a:rPr lang="ru-RU" sz="2200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2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</a:rPr>
              <a:t>   4. </a:t>
            </a:r>
            <a:r>
              <a:rPr lang="ru-RU" sz="2200" dirty="0">
                <a:solidFill>
                  <a:schemeClr val="accent3">
                    <a:lumMod val="50000"/>
                  </a:schemeClr>
                </a:solidFill>
              </a:rPr>
              <a:t>С</a:t>
            </a: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</a:rPr>
              <a:t>могут </a:t>
            </a:r>
            <a:r>
              <a:rPr lang="ru-RU" sz="2200" dirty="0">
                <a:solidFill>
                  <a:schemeClr val="accent3">
                    <a:lumMod val="50000"/>
                  </a:schemeClr>
                </a:solidFill>
              </a:rPr>
              <a:t>создавать сувенирные изделия, выполненные  из бумажных </a:t>
            </a: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</a:rPr>
              <a:t>полосок.</a:t>
            </a:r>
            <a:r>
              <a:rPr lang="ru-RU" sz="2200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2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</a:rPr>
              <a:t>  5.</a:t>
            </a:r>
            <a:r>
              <a:rPr lang="ru-RU" sz="2200" dirty="0">
                <a:solidFill>
                  <a:schemeClr val="accent3">
                    <a:lumMod val="50000"/>
                  </a:schemeClr>
                </a:solidFill>
              </a:rPr>
              <a:t>Р</a:t>
            </a: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</a:rPr>
              <a:t>азовьют </a:t>
            </a:r>
            <a:r>
              <a:rPr lang="ru-RU" sz="2200" dirty="0">
                <a:solidFill>
                  <a:schemeClr val="accent3">
                    <a:lumMod val="50000"/>
                  </a:schemeClr>
                </a:solidFill>
              </a:rPr>
              <a:t>художественный вкус, творческие способности и </a:t>
            </a: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</a:rPr>
              <a:t>фантазию.</a:t>
            </a:r>
            <a:r>
              <a:rPr lang="ru-RU" sz="2200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2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2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</a:rPr>
              <a:t> 6. </a:t>
            </a:r>
            <a:r>
              <a:rPr lang="ru-RU" sz="2200" dirty="0">
                <a:solidFill>
                  <a:schemeClr val="accent3">
                    <a:lumMod val="50000"/>
                  </a:schemeClr>
                </a:solidFill>
              </a:rPr>
              <a:t>Р</a:t>
            </a: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</a:rPr>
              <a:t>азовьют </a:t>
            </a:r>
            <a:r>
              <a:rPr lang="ru-RU" sz="2200" dirty="0">
                <a:solidFill>
                  <a:schemeClr val="accent3">
                    <a:lumMod val="50000"/>
                  </a:schemeClr>
                </a:solidFill>
              </a:rPr>
              <a:t>способность работать руками, совершенствовать мелкую моторику рук, разовьют </a:t>
            </a: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</a:rPr>
              <a:t>глазомер.</a:t>
            </a:r>
            <a:r>
              <a:rPr lang="ru-RU" sz="2200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2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</a:rPr>
              <a:t>  7. </a:t>
            </a:r>
            <a:r>
              <a:rPr lang="ru-RU" sz="2200" dirty="0">
                <a:solidFill>
                  <a:schemeClr val="accent3">
                    <a:lumMod val="50000"/>
                  </a:schemeClr>
                </a:solidFill>
              </a:rPr>
              <a:t>Р</a:t>
            </a: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</a:rPr>
              <a:t>азовьют </a:t>
            </a:r>
            <a:r>
              <a:rPr lang="ru-RU" sz="2200" dirty="0">
                <a:solidFill>
                  <a:schemeClr val="accent3">
                    <a:lumMod val="50000"/>
                  </a:schemeClr>
                </a:solidFill>
              </a:rPr>
              <a:t> сенсорные и умственные способности, пространственное </a:t>
            </a: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</a:rPr>
              <a:t>воображение.</a:t>
            </a:r>
            <a:r>
              <a:rPr lang="ru-RU" sz="2200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2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</a:rPr>
              <a:t>  8. </a:t>
            </a:r>
            <a:r>
              <a:rPr lang="ru-RU" sz="2200" dirty="0">
                <a:solidFill>
                  <a:schemeClr val="accent3">
                    <a:lumMod val="50000"/>
                  </a:schemeClr>
                </a:solidFill>
              </a:rPr>
              <a:t>Н</a:t>
            </a: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</a:rPr>
              <a:t>аучатся </a:t>
            </a:r>
            <a:r>
              <a:rPr lang="ru-RU" sz="2200" dirty="0">
                <a:solidFill>
                  <a:schemeClr val="accent3">
                    <a:lumMod val="50000"/>
                  </a:schemeClr>
                </a:solidFill>
              </a:rPr>
              <a:t> аккуратности, умению бережно и экономно использовать материал, содержать в порядке рабочее место.</a:t>
            </a:r>
            <a:br>
              <a:rPr lang="ru-RU" sz="2200" dirty="0">
                <a:solidFill>
                  <a:schemeClr val="accent3">
                    <a:lumMod val="50000"/>
                  </a:schemeClr>
                </a:solidFill>
              </a:rPr>
            </a:br>
            <a:endParaRPr lang="ru-RU" sz="22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243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68662" cy="68579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4882554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 </a:t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Актуальность проекта: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0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3">
                    <a:lumMod val="50000"/>
                  </a:schemeClr>
                </a:solidFill>
              </a:rPr>
              <a:t>Актуальность проекта состоит в том, что ребенок, осваивая разнообразные способы выполнения  элементов </a:t>
            </a:r>
            <a:r>
              <a:rPr lang="ru-RU" sz="2000" dirty="0" err="1">
                <a:solidFill>
                  <a:schemeClr val="accent3">
                    <a:lumMod val="50000"/>
                  </a:schemeClr>
                </a:solidFill>
              </a:rPr>
              <a:t>квиллинга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</a:rPr>
              <a:t>,  развивая моторику руки,   развивается интеллектуально.  </a:t>
            </a:r>
            <a:r>
              <a:rPr lang="ru-RU" sz="2000" dirty="0" err="1">
                <a:solidFill>
                  <a:schemeClr val="accent3">
                    <a:lumMod val="50000"/>
                  </a:schemeClr>
                </a:solidFill>
              </a:rPr>
              <a:t>Квиллинг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</a:rPr>
              <a:t>  создает среду, в которой живут люди, украшая их повседневный быт, помогая сделать жизнь более привлекательной и праздничной . Открытка, сделанная своими руками, никогда не сравнится даже с самой дорогой купленной открыткой, поскольку последняя не передаст той теплоты, душевности и  искренности, которые может излучать собственноручно созданная открытка. .  Сегодня искусство </a:t>
            </a:r>
            <a:r>
              <a:rPr lang="ru-RU" sz="2000" dirty="0" err="1">
                <a:solidFill>
                  <a:schemeClr val="accent3">
                    <a:lumMod val="50000"/>
                  </a:schemeClr>
                </a:solidFill>
              </a:rPr>
              <a:t>квиллинга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</a:rPr>
              <a:t>  наиболее тесно связано с самым молодым видом искусства – дизайном.</a:t>
            </a:r>
            <a:br>
              <a:rPr lang="ru-RU" sz="20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3">
                    <a:lumMod val="50000"/>
                  </a:schemeClr>
                </a:solidFill>
              </a:rPr>
              <a:t> </a:t>
            </a:r>
            <a:br>
              <a:rPr lang="ru-RU" sz="2000" dirty="0">
                <a:solidFill>
                  <a:schemeClr val="accent3">
                    <a:lumMod val="50000"/>
                  </a:schemeClr>
                </a:solidFill>
              </a:rPr>
            </a:br>
            <a:endParaRPr lang="ru-RU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119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0"/>
            <a:ext cx="9467528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24744"/>
            <a:ext cx="8147248" cy="5256584"/>
          </a:xfrm>
        </p:spPr>
        <p:txBody>
          <a:bodyPr>
            <a:noAutofit/>
          </a:bodyPr>
          <a:lstStyle/>
          <a:p>
            <a:pPr algn="l"/>
            <a:r>
              <a:rPr lang="ru-RU" sz="1800" b="1" dirty="0">
                <a:solidFill>
                  <a:schemeClr val="accent3">
                    <a:lumMod val="50000"/>
                  </a:schemeClr>
                </a:solidFill>
              </a:rPr>
              <a:t>Участники проекта: 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дети старшей группы «Солнышко» структурного подразделения ГБОУ СОШ №10, воспитатель и родители воспитанников.</a:t>
            </a:r>
            <a:br>
              <a:rPr lang="ru-RU" sz="18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800" b="1" dirty="0">
                <a:solidFill>
                  <a:schemeClr val="accent3">
                    <a:lumMod val="50000"/>
                  </a:schemeClr>
                </a:solidFill>
              </a:rPr>
              <a:t>Работа с родителями: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18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  1.Оформить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папку-передвижку, содержащую информацию об искусстве </a:t>
            </a:r>
            <a:r>
              <a:rPr lang="ru-RU" sz="1800" dirty="0" err="1">
                <a:solidFill>
                  <a:schemeClr val="accent3">
                    <a:lumMod val="50000"/>
                  </a:schemeClr>
                </a:solidFill>
              </a:rPr>
              <a:t>квиллинга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, его истории, материалах и инструментах, необходимых для работы, 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основных формах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.</a:t>
            </a:r>
            <a:br>
              <a:rPr lang="ru-RU" sz="18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  2.Предложить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родителям приобрести необходимые для занятий </a:t>
            </a:r>
            <a:r>
              <a:rPr lang="ru-RU" sz="1800" dirty="0" err="1">
                <a:solidFill>
                  <a:schemeClr val="accent3">
                    <a:lumMod val="50000"/>
                  </a:schemeClr>
                </a:solidFill>
              </a:rPr>
              <a:t>квиллингом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 инструменты и материалы.</a:t>
            </a:r>
            <a:br>
              <a:rPr lang="ru-RU" sz="18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 </a:t>
            </a:r>
            <a:br>
              <a:rPr lang="ru-RU" sz="18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800" b="1" dirty="0">
                <a:solidFill>
                  <a:schemeClr val="accent3">
                    <a:lumMod val="50000"/>
                  </a:schemeClr>
                </a:solidFill>
              </a:rPr>
              <a:t>Тип проекта: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18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Творческий, групповой, краткосрочный</a:t>
            </a:r>
            <a:br>
              <a:rPr lang="ru-RU" sz="18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 </a:t>
            </a:r>
            <a:br>
              <a:rPr lang="ru-RU" sz="18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800" b="1" dirty="0">
                <a:solidFill>
                  <a:schemeClr val="accent3">
                    <a:lumMod val="50000"/>
                  </a:schemeClr>
                </a:solidFill>
              </a:rPr>
              <a:t>    Проект рассчитан на </a:t>
            </a: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  <a:t>3 </a:t>
            </a:r>
            <a:r>
              <a:rPr lang="ru-RU" sz="1800" b="1" dirty="0">
                <a:solidFill>
                  <a:schemeClr val="accent3">
                    <a:lumMod val="50000"/>
                  </a:schemeClr>
                </a:solidFill>
              </a:rPr>
              <a:t>недели.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1800" dirty="0">
                <a:solidFill>
                  <a:schemeClr val="accent3">
                    <a:lumMod val="50000"/>
                  </a:schemeClr>
                </a:solidFill>
              </a:rPr>
            </a:br>
            <a:endParaRPr lang="ru-RU" sz="18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189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624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Инструменты и материалы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413338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Бумага для </a:t>
            </a:r>
            <a:r>
              <a:rPr lang="ru-RU" dirty="0" err="1">
                <a:solidFill>
                  <a:schemeClr val="accent3">
                    <a:lumMod val="50000"/>
                  </a:schemeClr>
                </a:solidFill>
              </a:rPr>
              <a:t>квиллинга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Вилочка для скручивания бумажных лент(можно использовать зубочистку или шило);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Клей ПВА;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Специальная линейка;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Пинцет</a:t>
            </a:r>
          </a:p>
        </p:txBody>
      </p:sp>
    </p:spTree>
    <p:extLst>
      <p:ext uri="{BB962C8B-B14F-4D97-AF65-F5344CB8AC3E}">
        <p14:creationId xmlns:p14="http://schemas.microsoft.com/office/powerpoint/2010/main" val="8143684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21" y="258921"/>
            <a:ext cx="9144000" cy="659735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Основные формы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154352"/>
            <a:ext cx="5161310" cy="4807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22283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6034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Наши первые открытки 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127" t="-36284" r="-43079" b="-36284"/>
          <a:stretch/>
        </p:blipFill>
        <p:spPr>
          <a:xfrm rot="-660000">
            <a:off x="-728483" y="348228"/>
            <a:ext cx="6840000" cy="472707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132" t="-25368" r="-22736" b="-21006"/>
          <a:stretch/>
        </p:blipFill>
        <p:spPr>
          <a:xfrm rot="720000">
            <a:off x="4439117" y="713656"/>
            <a:ext cx="5226584" cy="410077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4050691"/>
            <a:ext cx="2880320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36692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</TotalTime>
  <Words>74</Words>
  <Application>Microsoft Office PowerPoint</Application>
  <PresentationFormat>Экран (4:3)</PresentationFormat>
  <Paragraphs>18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Проект «Поздравительная открытка в технике «квиллинг». </vt:lpstr>
      <vt:lpstr>Цель: способствовать овладению  детьми умения  создавать открытки в  новой технике обработки бумаги – квиллинге. </vt:lpstr>
      <vt:lpstr>Задачи:  1. Познакомить детей с новым видом конструирования – квиллингом,    формировать умение изготавливать основные формы (плотную спираль, свободную спираль, каплю, стрелу) и из них составлять различные композиции. (от простых до более сложных); 2.Через занятия квиллингом повысить уровень развития моторики, мышления, внимания, памяти, творчества; 3. В процессе работы воспитывать усидчивость, аккуратность при выполнении, эстетику, интерес; 4.Оценить результаты проведённой работы с детьми. (оформить выставку работ)    </vt:lpstr>
      <vt:lpstr>  Ожидаемые результаты:     1.Появятся   представления  об истории возникновения  квиллинга.    2.Будут знать основные свойства  материалов для выполнения   изделий в технике квиллинг.    3.Научатся обращаться с простейшими орудиями труда.    4. Смогут создавать сувенирные изделия, выполненные  из бумажных полосок.   5.Разовьют художественный вкус, творческие способности и фантазию.   6. Разовьют способность работать руками, совершенствовать мелкую моторику рук, разовьют глазомер.   7. Разовьют  сенсорные и умственные способности, пространственное воображение.   8. Научатся  аккуратности, умению бережно и экономно использовать материал, содержать в порядке рабочее место. </vt:lpstr>
      <vt:lpstr>  Актуальность проекта: Актуальность проекта состоит в том, что ребенок, осваивая разнообразные способы выполнения  элементов квиллинга,  развивая моторику руки,   развивается интеллектуально.  Квиллинг  создает среду, в которой живут люди, украшая их повседневный быт, помогая сделать жизнь более привлекательной и праздничной . Открытка, сделанная своими руками, никогда не сравнится даже с самой дорогой купленной открыткой, поскольку последняя не передаст той теплоты, душевности и  искренности, которые может излучать собственноручно созданная открытка. .  Сегодня искусство квиллинга  наиболее тесно связано с самым молодым видом искусства – дизайном.   </vt:lpstr>
      <vt:lpstr>Участники проекта: дети старшей группы «Солнышко» структурного подразделения ГБОУ СОШ №10, воспитатель и родители воспитанников. Работа с родителями:   1.Оформить папку-передвижку, содержащую информацию об искусстве квиллинга, его истории, материалах и инструментах, необходимых для работы, основных формах.   2.Предложить родителям приобрести необходимые для занятий квиллингом инструменты и материалы.   Тип проекта: Творческий, групповой, краткосрочный       Проект рассчитан на 3 недели. </vt:lpstr>
      <vt:lpstr>Инструменты и материалы</vt:lpstr>
      <vt:lpstr>Основные формы</vt:lpstr>
      <vt:lpstr>Наши первые открытки </vt:lpstr>
      <vt:lpstr>Ветка рябины (коллективная работа)</vt:lpstr>
      <vt:lpstr>Цветы (коллективная работа).</vt:lpstr>
      <vt:lpstr>Кошкин дом(коллективная работа)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Гена</dc:creator>
  <cp:lastModifiedBy>Гена</cp:lastModifiedBy>
  <cp:revision>24</cp:revision>
  <dcterms:created xsi:type="dcterms:W3CDTF">2013-04-03T13:22:11Z</dcterms:created>
  <dcterms:modified xsi:type="dcterms:W3CDTF">2013-04-25T15:00:32Z</dcterms:modified>
</cp:coreProperties>
</file>