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63620" autoAdjust="0"/>
  </p:normalViewPr>
  <p:slideViewPr>
    <p:cSldViewPr>
      <p:cViewPr varScale="1">
        <p:scale>
          <a:sx n="45" d="100"/>
          <a:sy n="45" d="100"/>
        </p:scale>
        <p:origin x="-21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Готов к труду и обороне и буду </a:t>
            </a:r>
            <a:r>
              <a:rPr lang="ru-RU" smtClean="0"/>
              <a:t>самым спортивным.</a:t>
            </a:r>
            <a:endParaRPr lang="ru-RU"/>
          </a:p>
        </p:txBody>
      </p:sp>
      <p:pic>
        <p:nvPicPr>
          <p:cNvPr id="4" name="Содержимое 3" descr="Спорт и я!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семья</a:t>
            </a:r>
            <a:endParaRPr lang="ru-RU" dirty="0"/>
          </a:p>
        </p:txBody>
      </p:sp>
      <p:pic>
        <p:nvPicPr>
          <p:cNvPr id="4" name="Содержимое 3" descr="позитив-арт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333" y="1600200"/>
            <a:ext cx="6797334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братья</a:t>
            </a:r>
            <a:endParaRPr lang="ru-RU" dirty="0"/>
          </a:p>
        </p:txBody>
      </p:sp>
      <p:pic>
        <p:nvPicPr>
          <p:cNvPr id="7" name="Содержимое 6" descr="drv1 0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всегда вместе</a:t>
            </a:r>
            <a:endParaRPr lang="ru-RU" dirty="0"/>
          </a:p>
        </p:txBody>
      </p:sp>
      <p:pic>
        <p:nvPicPr>
          <p:cNvPr id="4" name="Содержимое 3" descr="lll2011 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</Words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Готов к труду и обороне и буду самым спортивным.</vt:lpstr>
      <vt:lpstr>Моя семья</vt:lpstr>
      <vt:lpstr>Мои братья</vt:lpstr>
      <vt:lpstr>Мы всегда вместе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и я!</dc:title>
  <dc:creator>мур-мяу</dc:creator>
  <cp:lastModifiedBy>user</cp:lastModifiedBy>
  <cp:revision>4</cp:revision>
  <dcterms:created xsi:type="dcterms:W3CDTF">2013-04-26T16:25:42Z</dcterms:created>
  <dcterms:modified xsi:type="dcterms:W3CDTF">2013-04-26T17:24:59Z</dcterms:modified>
</cp:coreProperties>
</file>