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74" r:id="rId10"/>
    <p:sldId id="268" r:id="rId11"/>
    <p:sldId id="269" r:id="rId12"/>
    <p:sldId id="270" r:id="rId13"/>
    <p:sldId id="272" r:id="rId14"/>
    <p:sldId id="273" r:id="rId15"/>
    <p:sldId id="26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73" autoAdjust="0"/>
    <p:restoredTop sz="94635" autoAdjust="0"/>
  </p:normalViewPr>
  <p:slideViewPr>
    <p:cSldViewPr>
      <p:cViewPr varScale="1">
        <p:scale>
          <a:sx n="69" d="100"/>
          <a:sy n="69" d="100"/>
        </p:scale>
        <p:origin x="-14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32FA8-8626-4EAF-993A-ADFE9407F4CA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03A0A-E3A2-4F57-AFBC-B0E7B221E7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8A756-B967-4513-AC15-8BD8FE35F470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76F64-12C8-4A86-9970-18556CB5C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FC093-3A74-4899-BB55-FA0B6E5B08B9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A945A-F398-48DC-A671-B82B7FB753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73FEA-9778-482B-B3C4-9D2F85C3565D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8FF44-339A-426D-9F3E-65CEE816F4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62752-7838-4680-8B77-F45AB005FD19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49A50-1B38-4BDE-870D-1BCDD16394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2DFD1-2629-49E9-B7D6-12E1FB167835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862FB-CAF6-4545-9BF2-FE8BC2A9F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0C4F8-5BEF-46E3-AC26-2F861E78DD6A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4E0E0-5677-4311-BE5D-9EAAF4EB50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D0E4A-B2D1-4F48-A298-D090857E2C5A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252BD-43B1-4C80-9093-F855AC7EE0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4F632-41E3-4F2D-A3E3-493A94546D0D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257B1-272C-4654-871E-E6859F7582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F85D4-7B52-4002-90D2-EF2CFB7CB2C0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6B1FC-963D-46DE-AFFE-19CFA01F5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5D954-FC5D-46BA-B4E3-7160AA82C06D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7C0B0-6157-44CB-A1D7-BC3FF2C26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70884A-C671-4D04-8CB3-91357D4BB455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44F25B-2A06-4CC4-8BE9-56CE08783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7" r:id="rId2"/>
    <p:sldLayoutId id="2147483829" r:id="rId3"/>
    <p:sldLayoutId id="2147483826" r:id="rId4"/>
    <p:sldLayoutId id="2147483825" r:id="rId5"/>
    <p:sldLayoutId id="2147483824" r:id="rId6"/>
    <p:sldLayoutId id="2147483823" r:id="rId7"/>
    <p:sldLayoutId id="2147483822" r:id="rId8"/>
    <p:sldLayoutId id="2147483830" r:id="rId9"/>
    <p:sldLayoutId id="2147483821" r:id="rId10"/>
    <p:sldLayoutId id="214748382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9B74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9B74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94F6D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85794"/>
            <a:ext cx="8229600" cy="208197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Возможности развития экологического туризма в Игринском районе Удмуртии.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314" name="Text Box 5"/>
          <p:cNvSpPr>
            <a:spLocks noGrp="1" noChangeArrowheads="1"/>
          </p:cNvSpPr>
          <p:nvPr>
            <p:ph idx="1"/>
          </p:nvPr>
        </p:nvSpPr>
        <p:spPr>
          <a:xfrm>
            <a:off x="4572000" y="3500438"/>
            <a:ext cx="4186238" cy="2252662"/>
          </a:xfrm>
        </p:spPr>
        <p:txBody>
          <a:bodyPr>
            <a:spAutoFit/>
          </a:bodyPr>
          <a:lstStyle/>
          <a:p>
            <a:pPr>
              <a:buFont typeface="Wingdings 2" pitchFamily="18" charset="2"/>
              <a:buNone/>
            </a:pPr>
            <a:r>
              <a:rPr lang="ru-RU" sz="1800" b="1" smtClean="0">
                <a:solidFill>
                  <a:schemeClr val="accent2"/>
                </a:solidFill>
              </a:rPr>
              <a:t>Авторы</a:t>
            </a:r>
            <a:r>
              <a:rPr lang="ru-RU" sz="1800" smtClean="0">
                <a:solidFill>
                  <a:schemeClr val="accent2"/>
                </a:solidFill>
              </a:rPr>
              <a:t>: Корепанова Анна, Родыгина Ульяна,</a:t>
            </a:r>
          </a:p>
          <a:p>
            <a:pPr>
              <a:buFont typeface="Wingdings 2" pitchFamily="18" charset="2"/>
              <a:buNone/>
            </a:pPr>
            <a:r>
              <a:rPr lang="ru-RU" sz="1800" smtClean="0">
                <a:solidFill>
                  <a:schemeClr val="accent2"/>
                </a:solidFill>
              </a:rPr>
              <a:t>ученицы 8б класса </a:t>
            </a:r>
          </a:p>
          <a:p>
            <a:pPr>
              <a:buFont typeface="Wingdings 2" pitchFamily="18" charset="2"/>
              <a:buNone/>
            </a:pPr>
            <a:r>
              <a:rPr lang="ru-RU" sz="1800" smtClean="0">
                <a:solidFill>
                  <a:schemeClr val="accent2"/>
                </a:solidFill>
              </a:rPr>
              <a:t>МБОУ Игринская СОШ №5</a:t>
            </a:r>
          </a:p>
          <a:p>
            <a:pPr>
              <a:buFont typeface="Wingdings 2" pitchFamily="18" charset="2"/>
              <a:buNone/>
            </a:pPr>
            <a:r>
              <a:rPr lang="ru-RU" sz="1800" b="1" smtClean="0">
                <a:solidFill>
                  <a:schemeClr val="accent2"/>
                </a:solidFill>
              </a:rPr>
              <a:t>Руководитель</a:t>
            </a:r>
            <a:r>
              <a:rPr lang="ru-RU" sz="1800" smtClean="0">
                <a:solidFill>
                  <a:schemeClr val="accent2"/>
                </a:solidFill>
              </a:rPr>
              <a:t>: Аверьянова Надежда Петровна</a:t>
            </a:r>
          </a:p>
          <a:p>
            <a:pPr>
              <a:buFont typeface="Wingdings 2" pitchFamily="18" charset="2"/>
              <a:buNone/>
            </a:pPr>
            <a:r>
              <a:rPr lang="ru-RU" sz="1800" smtClean="0">
                <a:solidFill>
                  <a:schemeClr val="accent2"/>
                </a:solidFill>
              </a:rPr>
              <a:t>учитель географии высшей категории</a:t>
            </a:r>
          </a:p>
        </p:txBody>
      </p:sp>
      <p:pic>
        <p:nvPicPr>
          <p:cNvPr id="13315" name="Рисунок 4" descr="Экотуриз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3500438"/>
            <a:ext cx="3571875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200026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Деревня Мувыр и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страусиная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ферма.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1508" name="Picture 4" descr="1309697879_img_428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913" y="1989138"/>
            <a:ext cx="6264275" cy="374015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6129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Заякинская кедровая роща.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2532" name="Picture 4" descr="%2006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1773238"/>
            <a:ext cx="2536825" cy="2297112"/>
          </a:xfrm>
        </p:spPr>
      </p:pic>
      <p:pic>
        <p:nvPicPr>
          <p:cNvPr id="22534" name="Picture 6" descr="8232647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2852738"/>
            <a:ext cx="4679950" cy="3384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Чертово дерево.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DSC0972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00232" y="1285860"/>
            <a:ext cx="4217807" cy="5357849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Музей « Этапный пункт» в д.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Бачкеево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5604" name="Picture 4" descr="museum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2852738"/>
            <a:ext cx="3889375" cy="3471862"/>
          </a:xfrm>
        </p:spPr>
      </p:pic>
      <p:pic>
        <p:nvPicPr>
          <p:cNvPr id="25605" name="Picture 5" descr="kame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2924175"/>
            <a:ext cx="3594100" cy="3362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92882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Центр удмуртской культуры в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д.Сундур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6628" name="Picture 4" descr="img-8139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2349500"/>
            <a:ext cx="3744913" cy="3095625"/>
          </a:xfrm>
        </p:spPr>
      </p:pic>
      <p:pic>
        <p:nvPicPr>
          <p:cNvPr id="26629" name="Picture 5" descr="m_14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781300"/>
            <a:ext cx="4105275" cy="3705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5725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Заключение: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500"/>
            <a:ext cx="8229600" cy="4610100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Возникшие задачи: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Выделить туристские районы;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Определить новые направления туризма в Игринском районе;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Очертить круг возможных перспективных районов для развития туризма;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Определить необходимую туристскую инфраструктуру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Поиск инвесторов;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Учитывать, что основной туристский поток – это школьный экскурсионный туризм;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Необходимо проводить активную пропаганду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Уделять внимание формированию и развитию </a:t>
            </a:r>
            <a:r>
              <a:rPr lang="ru-RU" dirty="0" err="1" smtClean="0"/>
              <a:t>инфратруктуры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Исследование возможностей организации разных направлений экотуризма в Игринском районе.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09600" y="856488"/>
            <a:ext cx="8229600" cy="1143000"/>
          </a:xfrm>
          <a:prstGeom prst="rect">
            <a:avLst/>
          </a:prstGeom>
        </p:spPr>
        <p:txBody>
          <a:bodyPr lIns="0" rIns="0" bIns="0" anchor="b">
            <a:normAutofit fontScale="9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Цель исследовательской работы: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исследовательской работы: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Изучить историю возникновения  экологического туризма и его направления;</a:t>
            </a:r>
          </a:p>
          <a:p>
            <a:r>
              <a:rPr lang="ru-RU" smtClean="0"/>
              <a:t>Изучить развитие экологического туризма в Удмуртии ;</a:t>
            </a:r>
          </a:p>
          <a:p>
            <a:r>
              <a:rPr lang="ru-RU" smtClean="0"/>
              <a:t>Выявить наиболее интересные места для развития экотуризма в Игринском районе и определить основные его направления;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Направления экотуризма: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Отдых на природе;</a:t>
            </a:r>
          </a:p>
          <a:p>
            <a:r>
              <a:rPr lang="ru-RU" smtClean="0"/>
              <a:t>Знакомство с природой и её особенностями;</a:t>
            </a:r>
          </a:p>
          <a:p>
            <a:r>
              <a:rPr lang="ru-RU" smtClean="0"/>
              <a:t>Лечение на природе;</a:t>
            </a:r>
          </a:p>
          <a:p>
            <a:r>
              <a:rPr lang="ru-RU" smtClean="0"/>
              <a:t>Спортивный и приключенческий туризм.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85738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Виды «зеленого» туризма имеющиеся в Удмуртии: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Этнический;</a:t>
            </a:r>
          </a:p>
          <a:p>
            <a:r>
              <a:rPr lang="ru-RU" smtClean="0"/>
              <a:t>Религиозный (паломничество);</a:t>
            </a:r>
          </a:p>
          <a:p>
            <a:r>
              <a:rPr lang="ru-RU" smtClean="0"/>
              <a:t>Экзотический;</a:t>
            </a:r>
          </a:p>
          <a:p>
            <a:r>
              <a:rPr lang="ru-RU" smtClean="0"/>
              <a:t>Экологический;</a:t>
            </a:r>
          </a:p>
          <a:p>
            <a:r>
              <a:rPr lang="ru-RU" smtClean="0"/>
              <a:t>Рыболовно-охотничий ;</a:t>
            </a:r>
          </a:p>
          <a:p>
            <a:r>
              <a:rPr lang="ru-RU" smtClean="0"/>
              <a:t>Спортивно-соревновательный;</a:t>
            </a:r>
          </a:p>
          <a:p>
            <a:r>
              <a:rPr lang="ru-RU" smtClean="0"/>
              <a:t>Экстремальный.</a:t>
            </a: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Обзор возможностей для организации экотуризма: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Хорошая экологическая обстановка ;</a:t>
            </a:r>
          </a:p>
          <a:p>
            <a:r>
              <a:rPr lang="ru-RU" smtClean="0"/>
              <a:t>Наличие лесов;</a:t>
            </a:r>
          </a:p>
          <a:p>
            <a:r>
              <a:rPr lang="ru-RU" smtClean="0"/>
              <a:t>Наличие водных источников ;</a:t>
            </a:r>
          </a:p>
          <a:p>
            <a:r>
              <a:rPr lang="ru-RU" smtClean="0"/>
              <a:t>Холмистый рельеф местности ;</a:t>
            </a:r>
          </a:p>
          <a:p>
            <a:r>
              <a:rPr lang="ru-RU" smtClean="0"/>
              <a:t>Природные и культурные достопримечательности.</a:t>
            </a: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15340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Характеристика интересных природных и культурных объектов туризма: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3429000"/>
            <a:ext cx="8229600" cy="2895600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Село Зура и его достопримечательности;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Деревня Мувыр и </a:t>
            </a:r>
            <a:r>
              <a:rPr lang="ru-RU" dirty="0" err="1" smtClean="0"/>
              <a:t>страусиная</a:t>
            </a:r>
            <a:r>
              <a:rPr lang="ru-RU" dirty="0" smtClean="0"/>
              <a:t> ферма;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Заякинская кедровая роща;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Чертово дерево;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«Годекшурские» горки;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Музей « Этапный пункт» в д. </a:t>
            </a:r>
            <a:r>
              <a:rPr lang="ru-RU" dirty="0" err="1" smtClean="0"/>
              <a:t>Бачкеево</a:t>
            </a:r>
            <a:r>
              <a:rPr lang="ru-RU" dirty="0" smtClean="0"/>
              <a:t>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Центр удмуртской культуры в </a:t>
            </a:r>
            <a:r>
              <a:rPr lang="ru-RU" dirty="0" err="1" smtClean="0"/>
              <a:t>д.Сундур</a:t>
            </a:r>
            <a:r>
              <a:rPr lang="ru-RU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7157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Село Зура и его достопримечательности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Iliya\Desktop\Иссл. раб по экотуризму\карты\DSCN79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357298"/>
            <a:ext cx="5051410" cy="5500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Церковь в с.Зура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3796" name="Picture 4" descr="305e3a2f1fd38038704c64cdf147ef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133600"/>
            <a:ext cx="7620000" cy="3851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7CCA62"/>
      </a:accent1>
      <a:accent2>
        <a:srgbClr val="00B050"/>
      </a:accent2>
      <a:accent3>
        <a:srgbClr val="0B9B74"/>
      </a:accent3>
      <a:accent4>
        <a:srgbClr val="94F6DB"/>
      </a:accent4>
      <a:accent5>
        <a:srgbClr val="7CCA62"/>
      </a:accent5>
      <a:accent6>
        <a:srgbClr val="A5C249"/>
      </a:accent6>
      <a:hlink>
        <a:srgbClr val="E2D700"/>
      </a:hlink>
      <a:folHlink>
        <a:srgbClr val="7CCA6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1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7CCA62"/>
    </a:accent1>
    <a:accent2>
      <a:srgbClr val="00B050"/>
    </a:accent2>
    <a:accent3>
      <a:srgbClr val="0B9B74"/>
    </a:accent3>
    <a:accent4>
      <a:srgbClr val="94F6DB"/>
    </a:accent4>
    <a:accent5>
      <a:srgbClr val="7CCA62"/>
    </a:accent5>
    <a:accent6>
      <a:srgbClr val="A5C249"/>
    </a:accent6>
    <a:hlink>
      <a:srgbClr val="E2D700"/>
    </a:hlink>
    <a:folHlink>
      <a:srgbClr val="7CCA62"/>
    </a:folHlink>
  </a:clrScheme>
</a:themeOverride>
</file>

<file path=ppt/theme/themeOverride2.xml><?xml version="1.0" encoding="utf-8"?>
<a:themeOverride xmlns:a="http://schemas.openxmlformats.org/drawingml/2006/main">
  <a:clrScheme name="Другая 1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7CCA62"/>
    </a:accent1>
    <a:accent2>
      <a:srgbClr val="00B050"/>
    </a:accent2>
    <a:accent3>
      <a:srgbClr val="0B9B74"/>
    </a:accent3>
    <a:accent4>
      <a:srgbClr val="94F6DB"/>
    </a:accent4>
    <a:accent5>
      <a:srgbClr val="7CCA62"/>
    </a:accent5>
    <a:accent6>
      <a:srgbClr val="A5C249"/>
    </a:accent6>
    <a:hlink>
      <a:srgbClr val="E2D700"/>
    </a:hlink>
    <a:folHlink>
      <a:srgbClr val="7CCA6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141</TotalTime>
  <Words>286</Words>
  <Application>Microsoft Office PowerPoint</Application>
  <PresentationFormat>Экран (4:3)</PresentationFormat>
  <Paragraphs>59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Возможности развития экологического туризма в Игринском районе Удмуртии.</vt:lpstr>
      <vt:lpstr>    </vt:lpstr>
      <vt:lpstr>Задачи исследовательской работы:</vt:lpstr>
      <vt:lpstr>Направления экотуризма:</vt:lpstr>
      <vt:lpstr>Виды «зеленого» туризма имеющиеся в Удмуртии: </vt:lpstr>
      <vt:lpstr>Обзор возможностей для организации экотуризма: </vt:lpstr>
      <vt:lpstr>Характеристика интересных природных и культурных объектов туризма:</vt:lpstr>
      <vt:lpstr>Село Зура и его достопримечательности</vt:lpstr>
      <vt:lpstr>Церковь в с.Зура</vt:lpstr>
      <vt:lpstr>     Деревня Мувыр и страусиная ферма. </vt:lpstr>
      <vt:lpstr>Заякинская кедровая роща. </vt:lpstr>
      <vt:lpstr>Чертово дерево. </vt:lpstr>
      <vt:lpstr>Музей « Этапный пункт» в д. Бачкеево</vt:lpstr>
      <vt:lpstr>   Центр удмуртской культуры в д.Сундур </vt:lpstr>
      <vt:lpstr>Заключение: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Возможности развития экологического туризма в Игринском районе Удмуртии.</dc:title>
  <dc:creator>Iliya</dc:creator>
  <cp:lastModifiedBy>Дом</cp:lastModifiedBy>
  <cp:revision>16</cp:revision>
  <dcterms:created xsi:type="dcterms:W3CDTF">2013-04-04T10:38:22Z</dcterms:created>
  <dcterms:modified xsi:type="dcterms:W3CDTF">2013-04-26T16:54:43Z</dcterms:modified>
</cp:coreProperties>
</file>