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notesMasterIdLst>
    <p:notesMasterId r:id="rId16"/>
  </p:notesMasterIdLst>
  <p:sldIdLst>
    <p:sldId id="257" r:id="rId2"/>
    <p:sldId id="258" r:id="rId3"/>
    <p:sldId id="270" r:id="rId4"/>
    <p:sldId id="269" r:id="rId5"/>
    <p:sldId id="260" r:id="rId6"/>
    <p:sldId id="262" r:id="rId7"/>
    <p:sldId id="263" r:id="rId8"/>
    <p:sldId id="265" r:id="rId9"/>
    <p:sldId id="266" r:id="rId10"/>
    <p:sldId id="267" r:id="rId11"/>
    <p:sldId id="268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2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EC632C-AA78-44BD-90DF-3FBAF40E86F9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B03BE6-2C0A-4CBF-8B14-8055A359AA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B03BE6-2C0A-4CBF-8B14-8055A359AA73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dissolve/>
    <p:sndAc>
      <p:stSnd>
        <p:snd r:embed="rId1" name="camera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3000">
    <p:dissolve/>
    <p:sndAc>
      <p:stSnd>
        <p:snd r:embed="rId1" name="camera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2469167-D5DB-415E-B49B-25EDC82CF09E}" type="datetimeFigureOut">
              <a:rPr lang="ru-RU" smtClean="0"/>
              <a:pPr/>
              <a:t>15.04.2013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77C0763-833C-404B-BD86-98AF8C28C2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ransition spd="slow" advClick="0" advTm="3000">
    <p:dissolve/>
    <p:sndAc>
      <p:stSnd>
        <p:snd r:embed="rId13" name="camera.wav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Животные Африки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Васильева Ксения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2 класс </a:t>
            </a:r>
            <a:r>
              <a:rPr lang="ru-RU" dirty="0" smtClean="0">
                <a:solidFill>
                  <a:schemeClr val="bg1"/>
                </a:solidFill>
              </a:rPr>
              <a:t>В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Лицей 470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slow" advClick="0" advTm="15000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Леопард</a:t>
            </a:r>
            <a:endParaRPr lang="ru-RU" dirty="0"/>
          </a:p>
        </p:txBody>
      </p:sp>
      <p:pic>
        <p:nvPicPr>
          <p:cNvPr id="4" name="Содержимое 3" descr="леопард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ransition spd="slow" advClick="0" advTm="33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Носорог</a:t>
            </a:r>
            <a:endParaRPr lang="ru-RU" dirty="0"/>
          </a:p>
        </p:txBody>
      </p:sp>
      <p:pic>
        <p:nvPicPr>
          <p:cNvPr id="4" name="Содержимое 3" descr="носорог.jp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143000" y="1882775"/>
            <a:ext cx="6858000" cy="4572000"/>
          </a:xfrm>
        </p:spPr>
      </p:pic>
    </p:spTree>
  </p:cSld>
  <p:clrMapOvr>
    <a:masterClrMapping/>
  </p:clrMapOvr>
  <p:transition spd="slow" advClick="0" advTm="35000">
    <p:dissolve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Буйвол</a:t>
            </a:r>
            <a:endParaRPr lang="ru-RU" dirty="0"/>
          </a:p>
        </p:txBody>
      </p:sp>
      <p:pic>
        <p:nvPicPr>
          <p:cNvPr id="4" name="Содержимое 3" descr="буйвол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88571" y="1882775"/>
            <a:ext cx="6966857" cy="4572000"/>
          </a:xfrm>
        </p:spPr>
      </p:pic>
    </p:spTree>
  </p:cSld>
  <p:clrMapOvr>
    <a:masterClrMapping/>
  </p:clrMapOvr>
  <p:transition spd="slow" advClick="0" advTm="36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Орел-Рыболов</a:t>
            </a:r>
            <a:endParaRPr lang="ru-RU" dirty="0"/>
          </a:p>
        </p:txBody>
      </p:sp>
      <p:pic>
        <p:nvPicPr>
          <p:cNvPr id="4" name="Содержимое 3" descr="орел-рыболов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29553" y="1882775"/>
            <a:ext cx="6884894" cy="4572000"/>
          </a:xfrm>
        </p:spPr>
      </p:pic>
    </p:spTree>
  </p:cSld>
  <p:clrMapOvr>
    <a:masterClrMapping/>
  </p:clrMapOvr>
  <p:transition spd="slow" advClick="0" advTm="43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Антилопа Куду</a:t>
            </a:r>
            <a:endParaRPr lang="ru-RU" dirty="0"/>
          </a:p>
        </p:txBody>
      </p:sp>
      <p:pic>
        <p:nvPicPr>
          <p:cNvPr id="4" name="Содержимое 3" descr="антилопа Куду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14414" y="1882775"/>
            <a:ext cx="6357982" cy="4572000"/>
          </a:xfrm>
        </p:spPr>
      </p:pic>
    </p:spTree>
  </p:cSld>
  <p:clrMapOvr>
    <a:masterClrMapping/>
  </p:clrMapOvr>
  <p:transition spd="slow" advClick="0" advTm="20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зебра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18366"/>
          </a:xfrm>
        </p:spPr>
        <p:txBody>
          <a:bodyPr/>
          <a:lstStyle/>
          <a:p>
            <a:pPr algn="ctr"/>
            <a:r>
              <a:rPr lang="ru-RU" dirty="0" smtClean="0"/>
              <a:t>Зебры</a:t>
            </a:r>
            <a:endParaRPr lang="ru-RU" dirty="0"/>
          </a:p>
        </p:txBody>
      </p:sp>
    </p:spTree>
  </p:cSld>
  <p:clrMapOvr>
    <a:masterClrMapping/>
  </p:clrMapOvr>
  <p:transition spd="slow" advClick="0" advTm="30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Лев и львица</a:t>
            </a:r>
            <a:endParaRPr lang="ru-RU" dirty="0"/>
          </a:p>
        </p:txBody>
      </p:sp>
      <p:pic>
        <p:nvPicPr>
          <p:cNvPr id="4" name="Содержимое 3" descr="лев с львицей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000101" y="1882775"/>
            <a:ext cx="6858048" cy="4572000"/>
          </a:xfrm>
        </p:spPr>
      </p:pic>
    </p:spTree>
  </p:cSld>
  <p:clrMapOvr>
    <a:masterClrMapping/>
  </p:clrMapOvr>
  <p:transition spd="slow" advClick="0" advTm="27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Львята</a:t>
            </a:r>
            <a:endParaRPr lang="ru-RU" dirty="0"/>
          </a:p>
        </p:txBody>
      </p:sp>
      <p:pic>
        <p:nvPicPr>
          <p:cNvPr id="4" name="Содержимое 3" descr="львята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238250" y="1944687"/>
            <a:ext cx="6667500" cy="4448175"/>
          </a:xfrm>
        </p:spPr>
      </p:pic>
    </p:spTree>
  </p:cSld>
  <p:clrMapOvr>
    <a:masterClrMapping/>
  </p:clrMapOvr>
  <p:transition spd="slow" advClick="0" advTm="10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Жираф</a:t>
            </a:r>
            <a:endParaRPr lang="ru-RU" dirty="0"/>
          </a:p>
        </p:txBody>
      </p:sp>
      <p:pic>
        <p:nvPicPr>
          <p:cNvPr id="4" name="Содержимое 3" descr="жираф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00034" y="1882775"/>
            <a:ext cx="8215370" cy="4572000"/>
          </a:xfrm>
        </p:spPr>
      </p:pic>
    </p:spTree>
  </p:cSld>
  <p:clrMapOvr>
    <a:masterClrMapping/>
  </p:clrMapOvr>
  <p:transition spd="slow" advClick="0" advTm="40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Бегемоты</a:t>
            </a:r>
            <a:endParaRPr lang="ru-RU" dirty="0"/>
          </a:p>
        </p:txBody>
      </p:sp>
      <p:pic>
        <p:nvPicPr>
          <p:cNvPr id="3" name="Рисунок 2" descr="бегемот 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596" y="2071678"/>
            <a:ext cx="8286808" cy="4429156"/>
          </a:xfrm>
          <a:prstGeom prst="rect">
            <a:avLst/>
          </a:prstGeom>
        </p:spPr>
      </p:pic>
    </p:spTree>
  </p:cSld>
  <p:clrMapOvr>
    <a:masterClrMapping/>
  </p:clrMapOvr>
  <p:transition spd="slow" advClick="0" advTm="45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Верблюд</a:t>
            </a:r>
            <a:endParaRPr lang="ru-RU" dirty="0"/>
          </a:p>
        </p:txBody>
      </p:sp>
      <p:pic>
        <p:nvPicPr>
          <p:cNvPr id="4" name="Содержимое 3" descr="верблюд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3042" y="2071679"/>
            <a:ext cx="5929353" cy="4572032"/>
          </a:xfrm>
        </p:spPr>
      </p:pic>
    </p:spTree>
  </p:cSld>
  <p:clrMapOvr>
    <a:masterClrMapping/>
  </p:clrMapOvr>
  <p:transition spd="slow" advClick="0" advTm="26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Гепард</a:t>
            </a:r>
            <a:endParaRPr lang="ru-RU" dirty="0"/>
          </a:p>
        </p:txBody>
      </p:sp>
      <p:pic>
        <p:nvPicPr>
          <p:cNvPr id="4" name="Содержимое 3" descr="гепард.jpe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30709" y="1882775"/>
            <a:ext cx="6882581" cy="4572000"/>
          </a:xfrm>
        </p:spPr>
      </p:pic>
    </p:spTree>
  </p:cSld>
  <p:clrMapOvr>
    <a:masterClrMapping/>
  </p:clrMapOvr>
  <p:transition spd="slow" advClick="0" advTm="21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Слон</a:t>
            </a:r>
            <a:endParaRPr lang="ru-RU" dirty="0"/>
          </a:p>
        </p:txBody>
      </p:sp>
      <p:pic>
        <p:nvPicPr>
          <p:cNvPr id="4" name="Содержимое 3" descr="слон 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00232" y="1882775"/>
            <a:ext cx="4714908" cy="4572000"/>
          </a:xfrm>
        </p:spPr>
      </p:pic>
    </p:spTree>
  </p:cSld>
  <p:clrMapOvr>
    <a:masterClrMapping/>
  </p:clrMapOvr>
  <p:transition spd="slow" advClick="0" advTm="42000">
    <p:dissolve/>
    <p:sndAc>
      <p:stSnd>
        <p:snd r:embed="rId2" name="camera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855</TotalTime>
  <Words>26</Words>
  <Application>Microsoft Office PowerPoint</Application>
  <PresentationFormat>Экран (4:3)</PresentationFormat>
  <Paragraphs>18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Животные Африки</vt:lpstr>
      <vt:lpstr>Зебры</vt:lpstr>
      <vt:lpstr>Лев и львица</vt:lpstr>
      <vt:lpstr>Львята</vt:lpstr>
      <vt:lpstr>Жираф</vt:lpstr>
      <vt:lpstr>Бегемоты</vt:lpstr>
      <vt:lpstr>Верблюд</vt:lpstr>
      <vt:lpstr>Гепард</vt:lpstr>
      <vt:lpstr>Слон</vt:lpstr>
      <vt:lpstr>Леопард</vt:lpstr>
      <vt:lpstr>Носорог</vt:lpstr>
      <vt:lpstr>Буйвол</vt:lpstr>
      <vt:lpstr>Орел-Рыболов</vt:lpstr>
      <vt:lpstr>Антилопа Куду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41</cp:revision>
  <dcterms:created xsi:type="dcterms:W3CDTF">2013-04-13T14:29:01Z</dcterms:created>
  <dcterms:modified xsi:type="dcterms:W3CDTF">2013-04-15T18:03:28Z</dcterms:modified>
</cp:coreProperties>
</file>