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8" r:id="rId7"/>
    <p:sldId id="262" r:id="rId8"/>
    <p:sldId id="263" r:id="rId9"/>
    <p:sldId id="264" r:id="rId10"/>
    <p:sldId id="265" r:id="rId11"/>
    <p:sldId id="267" r:id="rId12"/>
    <p:sldId id="266"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33FF4B"/>
    <a:srgbClr val="EF43D6"/>
    <a:srgbClr val="21EF11"/>
    <a:srgbClr val="3333CC"/>
    <a:srgbClr val="CC0066"/>
    <a:srgbClr val="800000"/>
    <a:srgbClr val="292929"/>
    <a:srgbClr val="FF66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6" autoAdjust="0"/>
    <p:restoredTop sz="94662"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A4710C5-DB46-46C9-9BB6-205C6DE18A02}" type="datetimeFigureOut">
              <a:rPr lang="ru-RU" smtClean="0"/>
              <a:pPr/>
              <a:t>27.04.2013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9F574C-D102-42C2-9043-5E346B8BCFC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A4710C5-DB46-46C9-9BB6-205C6DE18A02}" type="datetimeFigureOut">
              <a:rPr lang="ru-RU" smtClean="0"/>
              <a:pPr/>
              <a:t>27.04.2013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9F574C-D102-42C2-9043-5E346B8BCFC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A4710C5-DB46-46C9-9BB6-205C6DE18A02}" type="datetimeFigureOut">
              <a:rPr lang="ru-RU" smtClean="0"/>
              <a:pPr/>
              <a:t>27.04.2013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9F574C-D102-42C2-9043-5E346B8BCFC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A4710C5-DB46-46C9-9BB6-205C6DE18A02}" type="datetimeFigureOut">
              <a:rPr lang="ru-RU" smtClean="0"/>
              <a:pPr/>
              <a:t>27.04.2013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9F574C-D102-42C2-9043-5E346B8BCFC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A4710C5-DB46-46C9-9BB6-205C6DE18A02}" type="datetimeFigureOut">
              <a:rPr lang="ru-RU" smtClean="0"/>
              <a:pPr/>
              <a:t>27.04.2013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9F574C-D102-42C2-9043-5E346B8BCFC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A4710C5-DB46-46C9-9BB6-205C6DE18A02}" type="datetimeFigureOut">
              <a:rPr lang="ru-RU" smtClean="0"/>
              <a:pPr/>
              <a:t>27.04.2013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89F574C-D102-42C2-9043-5E346B8BCFC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A4710C5-DB46-46C9-9BB6-205C6DE18A02}" type="datetimeFigureOut">
              <a:rPr lang="ru-RU" smtClean="0"/>
              <a:pPr/>
              <a:t>27.04.2013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89F574C-D102-42C2-9043-5E346B8BCFC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A4710C5-DB46-46C9-9BB6-205C6DE18A02}" type="datetimeFigureOut">
              <a:rPr lang="ru-RU" smtClean="0"/>
              <a:pPr/>
              <a:t>27.04.2013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89F574C-D102-42C2-9043-5E346B8BCFC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A4710C5-DB46-46C9-9BB6-205C6DE18A02}" type="datetimeFigureOut">
              <a:rPr lang="ru-RU" smtClean="0"/>
              <a:pPr/>
              <a:t>27.04.2013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89F574C-D102-42C2-9043-5E346B8BCFC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A4710C5-DB46-46C9-9BB6-205C6DE18A02}" type="datetimeFigureOut">
              <a:rPr lang="ru-RU" smtClean="0"/>
              <a:pPr/>
              <a:t>27.04.2013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89F574C-D102-42C2-9043-5E346B8BCFC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A4710C5-DB46-46C9-9BB6-205C6DE18A02}" type="datetimeFigureOut">
              <a:rPr lang="ru-RU" smtClean="0"/>
              <a:pPr/>
              <a:t>27.04.2013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89F574C-D102-42C2-9043-5E346B8BCFC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4710C5-DB46-46C9-9BB6-205C6DE18A02}" type="datetimeFigureOut">
              <a:rPr lang="ru-RU" smtClean="0"/>
              <a:pPr/>
              <a:t>27.04.2013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9F574C-D102-42C2-9043-5E346B8BCFC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gif"/></Relationships>
</file>

<file path=ppt/slides/_rels/slide12.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christmas_eve_002.jpg"/>
          <p:cNvPicPr>
            <a:picLocks noGrp="1" noChangeAspect="1"/>
          </p:cNvPicPr>
          <p:nvPr>
            <p:ph idx="1"/>
          </p:nvPr>
        </p:nvPicPr>
        <p:blipFill>
          <a:blip r:embed="rId2" cstate="print"/>
          <a:stretch>
            <a:fillRect/>
          </a:stretch>
        </p:blipFill>
        <p:spPr>
          <a:xfrm>
            <a:off x="0" y="0"/>
            <a:ext cx="9144000" cy="6858000"/>
          </a:xfrm>
        </p:spPr>
      </p:pic>
      <p:sp>
        <p:nvSpPr>
          <p:cNvPr id="2" name="Заголовок 1"/>
          <p:cNvSpPr>
            <a:spLocks noGrp="1"/>
          </p:cNvSpPr>
          <p:nvPr>
            <p:ph type="title"/>
          </p:nvPr>
        </p:nvSpPr>
        <p:spPr>
          <a:xfrm>
            <a:off x="457200" y="332656"/>
            <a:ext cx="8229600" cy="2664296"/>
          </a:xfrm>
        </p:spPr>
        <p:txBody>
          <a:bodyPr>
            <a:normAutofit/>
          </a:bodyPr>
          <a:lstStyle/>
          <a:p>
            <a:r>
              <a:rPr lang="en-US" sz="9600" dirty="0" smtClean="0">
                <a:solidFill>
                  <a:srgbClr val="CC0066"/>
                </a:solidFill>
              </a:rPr>
              <a:t>Christmas</a:t>
            </a:r>
            <a:endParaRPr lang="ru-RU" sz="9600" dirty="0">
              <a:solidFill>
                <a:srgbClr val="CC0066"/>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xmas-getaway-3(1).jpg"/>
          <p:cNvPicPr>
            <a:picLocks noGrp="1" noChangeAspect="1"/>
          </p:cNvPicPr>
          <p:nvPr>
            <p:ph idx="1"/>
          </p:nvPr>
        </p:nvPicPr>
        <p:blipFill>
          <a:blip r:embed="rId2" cstate="print"/>
          <a:stretch>
            <a:fillRect/>
          </a:stretch>
        </p:blipFill>
        <p:spPr>
          <a:xfrm>
            <a:off x="0" y="0"/>
            <a:ext cx="9556212" cy="6858000"/>
          </a:xfrm>
        </p:spPr>
      </p:pic>
      <p:sp>
        <p:nvSpPr>
          <p:cNvPr id="2" name="Заголовок 1"/>
          <p:cNvSpPr>
            <a:spLocks noGrp="1"/>
          </p:cNvSpPr>
          <p:nvPr>
            <p:ph type="title"/>
          </p:nvPr>
        </p:nvSpPr>
        <p:spPr/>
        <p:txBody>
          <a:bodyPr>
            <a:normAutofit fontScale="90000"/>
          </a:bodyPr>
          <a:lstStyle/>
          <a:p>
            <a:r>
              <a:rPr lang="en-US" dirty="0" smtClean="0">
                <a:solidFill>
                  <a:srgbClr val="FF0000"/>
                </a:solidFill>
              </a:rPr>
              <a:t>The day after Christmas is called Boxing Day! </a:t>
            </a:r>
            <a:endParaRPr lang="ru-RU" dirty="0">
              <a:solidFill>
                <a:srgbClr val="FF0000"/>
              </a:solidFill>
            </a:endParaRPr>
          </a:p>
        </p:txBody>
      </p:sp>
      <p:sp>
        <p:nvSpPr>
          <p:cNvPr id="24578" name="AutoShape 2" descr="http://cdn.sheknows.com/articles/xmas-getaway-3(1).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800" b="1" dirty="0" smtClean="0">
                <a:solidFill>
                  <a:srgbClr val="FF0000"/>
                </a:solidFill>
              </a:rPr>
              <a:t>Merry Christmas!</a:t>
            </a:r>
            <a:endParaRPr lang="ru-RU" sz="4800" b="1" dirty="0">
              <a:solidFill>
                <a:srgbClr val="FF0000"/>
              </a:solidFill>
            </a:endParaRPr>
          </a:p>
        </p:txBody>
      </p:sp>
      <p:sp>
        <p:nvSpPr>
          <p:cNvPr id="3" name="Содержимое 2"/>
          <p:cNvSpPr>
            <a:spLocks noGrp="1"/>
          </p:cNvSpPr>
          <p:nvPr>
            <p:ph idx="1"/>
          </p:nvPr>
        </p:nvSpPr>
        <p:spPr/>
        <p:txBody>
          <a:bodyPr/>
          <a:lstStyle/>
          <a:p>
            <a:endParaRPr lang="ru-RU" dirty="0"/>
          </a:p>
        </p:txBody>
      </p:sp>
      <p:pic>
        <p:nvPicPr>
          <p:cNvPr id="26626" name="Picture 2" descr="http://img0.liveinternet.ru/images/attach/c/0/52/914/52914768_1261779773_0_20f7e_60f94014_XL.jpg"/>
          <p:cNvPicPr>
            <a:picLocks noChangeAspect="1" noChangeArrowheads="1"/>
          </p:cNvPicPr>
          <p:nvPr/>
        </p:nvPicPr>
        <p:blipFill>
          <a:blip r:embed="rId2" cstate="print"/>
          <a:srcRect/>
          <a:stretch>
            <a:fillRect/>
          </a:stretch>
        </p:blipFill>
        <p:spPr bwMode="auto">
          <a:xfrm>
            <a:off x="323529" y="1412776"/>
            <a:ext cx="3384376" cy="4171951"/>
          </a:xfrm>
          <a:prstGeom prst="rect">
            <a:avLst/>
          </a:prstGeom>
          <a:noFill/>
        </p:spPr>
      </p:pic>
      <p:pic>
        <p:nvPicPr>
          <p:cNvPr id="26628" name="Picture 4" descr="http://cs5646.userapi.com/u112677631/-14/x_ab2e5089.jpg"/>
          <p:cNvPicPr>
            <a:picLocks noChangeAspect="1" noChangeArrowheads="1"/>
          </p:cNvPicPr>
          <p:nvPr/>
        </p:nvPicPr>
        <p:blipFill>
          <a:blip r:embed="rId3" cstate="print"/>
          <a:srcRect/>
          <a:stretch>
            <a:fillRect/>
          </a:stretch>
        </p:blipFill>
        <p:spPr bwMode="auto">
          <a:xfrm>
            <a:off x="6286500" y="1412776"/>
            <a:ext cx="2857500" cy="2857500"/>
          </a:xfrm>
          <a:prstGeom prst="rect">
            <a:avLst/>
          </a:prstGeom>
          <a:noFill/>
        </p:spPr>
      </p:pic>
      <p:pic>
        <p:nvPicPr>
          <p:cNvPr id="26630" name="Picture 6" descr="http://www.myspacegraphicsandanimations.com/images/merry-christmas-graphic-animation1.gif"/>
          <p:cNvPicPr>
            <a:picLocks noChangeAspect="1" noChangeArrowheads="1" noCrop="1"/>
          </p:cNvPicPr>
          <p:nvPr/>
        </p:nvPicPr>
        <p:blipFill>
          <a:blip r:embed="rId4" cstate="print"/>
          <a:srcRect/>
          <a:stretch>
            <a:fillRect/>
          </a:stretch>
        </p:blipFill>
        <p:spPr bwMode="auto">
          <a:xfrm>
            <a:off x="3563888" y="2990850"/>
            <a:ext cx="3762375" cy="386715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Made by </a:t>
            </a:r>
            <a:r>
              <a:rPr lang="en-US" dirty="0" err="1" smtClean="0"/>
              <a:t>Khakimov</a:t>
            </a:r>
            <a:r>
              <a:rPr lang="en-US" dirty="0" smtClean="0"/>
              <a:t> </a:t>
            </a:r>
            <a:r>
              <a:rPr lang="en-US" dirty="0" err="1" smtClean="0"/>
              <a:t>Ildar</a:t>
            </a:r>
            <a:r>
              <a:rPr lang="en-US" dirty="0" smtClean="0"/>
              <a:t>!</a:t>
            </a:r>
            <a:br>
              <a:rPr lang="en-US" dirty="0" smtClean="0"/>
            </a:br>
            <a:r>
              <a:rPr lang="ru-RU" dirty="0" smtClean="0"/>
              <a:t>6«</a:t>
            </a:r>
            <a:r>
              <a:rPr lang="en-US" dirty="0" smtClean="0"/>
              <a:t>V</a:t>
            </a:r>
            <a:r>
              <a:rPr lang="ru-RU" dirty="0" smtClean="0"/>
              <a:t>»</a:t>
            </a:r>
            <a:endParaRPr lang="ru-RU" dirty="0"/>
          </a:p>
        </p:txBody>
      </p:sp>
      <p:pic>
        <p:nvPicPr>
          <p:cNvPr id="4" name="Содержимое 3" descr="ильдик.jpg"/>
          <p:cNvPicPr>
            <a:picLocks noGrp="1" noChangeAspect="1"/>
          </p:cNvPicPr>
          <p:nvPr>
            <p:ph idx="1"/>
          </p:nvPr>
        </p:nvPicPr>
        <p:blipFill>
          <a:blip r:embed="rId2" cstate="print"/>
          <a:stretch>
            <a:fillRect/>
          </a:stretch>
        </p:blipFill>
        <p:spPr>
          <a:xfrm>
            <a:off x="5220072" y="1628800"/>
            <a:ext cx="3186354" cy="4248472"/>
          </a:xfrm>
        </p:spPr>
      </p:pic>
      <p:pic>
        <p:nvPicPr>
          <p:cNvPr id="25604" name="Picture 4" descr="http://i149.photobucket.com/albums/s54/hostdrjack/cmas1/10957.gif"/>
          <p:cNvPicPr>
            <a:picLocks noChangeAspect="1" noChangeArrowheads="1" noCrop="1"/>
          </p:cNvPicPr>
          <p:nvPr/>
        </p:nvPicPr>
        <p:blipFill>
          <a:blip r:embed="rId3" cstate="print"/>
          <a:srcRect/>
          <a:stretch>
            <a:fillRect/>
          </a:stretch>
        </p:blipFill>
        <p:spPr bwMode="auto">
          <a:xfrm>
            <a:off x="370012" y="1484784"/>
            <a:ext cx="4392488" cy="439248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5604"/>
                                        </p:tgtEl>
                                        <p:attrNameLst>
                                          <p:attrName>style.visibility</p:attrName>
                                        </p:attrNameLst>
                                      </p:cBhvr>
                                      <p:to>
                                        <p:strVal val="visible"/>
                                      </p:to>
                                    </p:set>
                                    <p:anim calcmode="lin" valueType="num">
                                      <p:cBhvr>
                                        <p:cTn id="7" dur="1000" fill="hold"/>
                                        <p:tgtEl>
                                          <p:spTgt spid="25604"/>
                                        </p:tgtEl>
                                        <p:attrNameLst>
                                          <p:attrName>ppt_w</p:attrName>
                                        </p:attrNameLst>
                                      </p:cBhvr>
                                      <p:tavLst>
                                        <p:tav tm="0">
                                          <p:val>
                                            <p:fltVal val="0"/>
                                          </p:val>
                                        </p:tav>
                                        <p:tav tm="100000">
                                          <p:val>
                                            <p:strVal val="#ppt_w"/>
                                          </p:val>
                                        </p:tav>
                                      </p:tavLst>
                                    </p:anim>
                                    <p:anim calcmode="lin" valueType="num">
                                      <p:cBhvr>
                                        <p:cTn id="8" dur="1000" fill="hold"/>
                                        <p:tgtEl>
                                          <p:spTgt spid="25604"/>
                                        </p:tgtEl>
                                        <p:attrNameLst>
                                          <p:attrName>ppt_h</p:attrName>
                                        </p:attrNameLst>
                                      </p:cBhvr>
                                      <p:tavLst>
                                        <p:tav tm="0">
                                          <p:val>
                                            <p:fltVal val="0"/>
                                          </p:val>
                                        </p:tav>
                                        <p:tav tm="100000">
                                          <p:val>
                                            <p:strVal val="#ppt_h"/>
                                          </p:val>
                                        </p:tav>
                                      </p:tavLst>
                                    </p:anim>
                                    <p:anim calcmode="lin" valueType="num">
                                      <p:cBhvr>
                                        <p:cTn id="9" dur="1000" fill="hold"/>
                                        <p:tgtEl>
                                          <p:spTgt spid="2560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560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http://www.postcard.ru/pic/holiday_newyear/christmasdreams.jpg"/>
          <p:cNvPicPr>
            <a:picLocks noChangeAspect="1" noChangeArrowheads="1"/>
          </p:cNvPicPr>
          <p:nvPr/>
        </p:nvPicPr>
        <p:blipFill>
          <a:blip r:embed="rId2" cstate="print"/>
          <a:srcRect/>
          <a:stretch>
            <a:fillRect/>
          </a:stretch>
        </p:blipFill>
        <p:spPr bwMode="auto">
          <a:xfrm>
            <a:off x="1" y="0"/>
            <a:ext cx="9144000" cy="6858000"/>
          </a:xfrm>
          <a:prstGeom prst="rect">
            <a:avLst/>
          </a:prstGeom>
          <a:noFill/>
        </p:spPr>
      </p:pic>
      <p:sp>
        <p:nvSpPr>
          <p:cNvPr id="2" name="Заголовок 1"/>
          <p:cNvSpPr>
            <a:spLocks noGrp="1"/>
          </p:cNvSpPr>
          <p:nvPr>
            <p:ph type="title"/>
          </p:nvPr>
        </p:nvSpPr>
        <p:spPr>
          <a:xfrm>
            <a:off x="457200" y="1772816"/>
            <a:ext cx="8229600" cy="3816424"/>
          </a:xfrm>
        </p:spPr>
        <p:txBody>
          <a:bodyPr>
            <a:normAutofit/>
          </a:bodyPr>
          <a:lstStyle/>
          <a:p>
            <a:r>
              <a:rPr lang="en-US" dirty="0" smtClean="0">
                <a:solidFill>
                  <a:srgbClr val="FFFF00"/>
                </a:solidFill>
              </a:rPr>
              <a:t>People celebrate Christmas on December 25. Christmas is a religious holiday and  one of the happiest holidays of the year.</a:t>
            </a:r>
            <a:endParaRPr lang="ru-RU" dirty="0">
              <a:solidFill>
                <a:srgbClr val="FFFF00"/>
              </a:solidFill>
            </a:endParaRPr>
          </a:p>
        </p:txBody>
      </p:sp>
      <p:sp>
        <p:nvSpPr>
          <p:cNvPr id="7" name="Содержимое 6"/>
          <p:cNvSpPr>
            <a:spLocks noGrp="1"/>
          </p:cNvSpPr>
          <p:nvPr>
            <p:ph idx="1"/>
          </p:nvPr>
        </p:nvSpPr>
        <p:spPr>
          <a:xfrm flipV="1">
            <a:off x="457200" y="404665"/>
            <a:ext cx="8229600" cy="1195536"/>
          </a:xfrm>
        </p:spPr>
        <p:txBody>
          <a:bodyPr/>
          <a:lstStyle/>
          <a:p>
            <a:endParaRPr lang="ru-RU" dirty="0">
              <a:solidFill>
                <a:srgbClr val="292929"/>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5" name="Picture 7" descr="http://wallpaper.goodfon.ru/image/14862-800x600.jpg"/>
          <p:cNvPicPr>
            <a:picLocks noChangeAspect="1" noChangeArrowheads="1"/>
          </p:cNvPicPr>
          <p:nvPr/>
        </p:nvPicPr>
        <p:blipFill>
          <a:blip r:embed="rId2" cstate="print"/>
          <a:srcRect/>
          <a:stretch>
            <a:fillRect/>
          </a:stretch>
        </p:blipFill>
        <p:spPr bwMode="auto">
          <a:xfrm>
            <a:off x="-276877" y="-207658"/>
            <a:ext cx="9420877" cy="7065658"/>
          </a:xfrm>
          <a:prstGeom prst="rect">
            <a:avLst/>
          </a:prstGeom>
          <a:noFill/>
        </p:spPr>
      </p:pic>
      <p:sp>
        <p:nvSpPr>
          <p:cNvPr id="2" name="Заголовок 1"/>
          <p:cNvSpPr>
            <a:spLocks noGrp="1"/>
          </p:cNvSpPr>
          <p:nvPr>
            <p:ph type="title" idx="4294967295"/>
          </p:nvPr>
        </p:nvSpPr>
        <p:spPr>
          <a:xfrm>
            <a:off x="755577" y="1"/>
            <a:ext cx="8064896" cy="2708919"/>
          </a:xfrm>
        </p:spPr>
        <p:txBody>
          <a:bodyPr>
            <a:normAutofit/>
          </a:bodyPr>
          <a:lstStyle/>
          <a:p>
            <a:r>
              <a:rPr lang="en-US" dirty="0" smtClean="0">
                <a:solidFill>
                  <a:srgbClr val="3333FF"/>
                </a:solidFill>
              </a:rPr>
              <a:t>They prepare for Christmas weeks before and buy gifts for their family and friends.</a:t>
            </a:r>
            <a:endParaRPr lang="ru-RU" dirty="0">
              <a:solidFill>
                <a:srgbClr val="3333FF"/>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0_5c771_275684a0_xl_original.jpg"/>
          <p:cNvPicPr>
            <a:picLocks noGrp="1" noChangeAspect="1"/>
          </p:cNvPicPr>
          <p:nvPr>
            <p:ph idx="1"/>
          </p:nvPr>
        </p:nvPicPr>
        <p:blipFill>
          <a:blip r:embed="rId2" cstate="print"/>
          <a:stretch>
            <a:fillRect/>
          </a:stretch>
        </p:blipFill>
        <p:spPr>
          <a:xfrm>
            <a:off x="0" y="-99916"/>
            <a:ext cx="9582155" cy="6957916"/>
          </a:xfrm>
        </p:spPr>
      </p:pic>
      <p:sp>
        <p:nvSpPr>
          <p:cNvPr id="2" name="Заголовок 1"/>
          <p:cNvSpPr>
            <a:spLocks noGrp="1"/>
          </p:cNvSpPr>
          <p:nvPr>
            <p:ph type="title"/>
          </p:nvPr>
        </p:nvSpPr>
        <p:spPr>
          <a:xfrm>
            <a:off x="6012160" y="274638"/>
            <a:ext cx="3384376" cy="5458618"/>
          </a:xfrm>
        </p:spPr>
        <p:txBody>
          <a:bodyPr>
            <a:normAutofit fontScale="90000"/>
          </a:bodyPr>
          <a:lstStyle/>
          <a:p>
            <a:pPr algn="r"/>
            <a:r>
              <a:rPr lang="en-US" b="1" dirty="0" smtClean="0">
                <a:solidFill>
                  <a:srgbClr val="3333FF"/>
                </a:solidFill>
              </a:rPr>
              <a:t>People decorate their houses with holly, mistletoe, candles, </a:t>
            </a:r>
            <a:r>
              <a:rPr lang="en-US" b="1" dirty="0" err="1" smtClean="0">
                <a:solidFill>
                  <a:srgbClr val="3333FF"/>
                </a:solidFill>
              </a:rPr>
              <a:t>coloured</a:t>
            </a:r>
            <a:r>
              <a:rPr lang="en-US" b="1" dirty="0" smtClean="0">
                <a:solidFill>
                  <a:srgbClr val="3333FF"/>
                </a:solidFill>
              </a:rPr>
              <a:t> chains and lanterns   </a:t>
            </a:r>
            <a:endParaRPr lang="ru-RU" b="1" dirty="0">
              <a:solidFill>
                <a:srgbClr val="3333FF"/>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www.screen.ru/techno/2010/flora/k12.jpg"/>
          <p:cNvPicPr>
            <a:picLocks noChangeAspect="1" noChangeArrowheads="1"/>
          </p:cNvPicPr>
          <p:nvPr/>
        </p:nvPicPr>
        <p:blipFill>
          <a:blip r:embed="rId2" cstate="print"/>
          <a:srcRect/>
          <a:stretch>
            <a:fillRect/>
          </a:stretch>
        </p:blipFill>
        <p:spPr bwMode="auto">
          <a:xfrm>
            <a:off x="323528" y="1268760"/>
            <a:ext cx="3168352" cy="2304256"/>
          </a:xfrm>
          <a:prstGeom prst="rect">
            <a:avLst/>
          </a:prstGeom>
          <a:noFill/>
        </p:spPr>
      </p:pic>
      <p:pic>
        <p:nvPicPr>
          <p:cNvPr id="18436" name="Picture 4" descr="http://libymax.ru/wp-content/uploads/2010/12/Versace-Christmas-2010-collection-5.jpg"/>
          <p:cNvPicPr>
            <a:picLocks noChangeAspect="1" noChangeArrowheads="1"/>
          </p:cNvPicPr>
          <p:nvPr/>
        </p:nvPicPr>
        <p:blipFill>
          <a:blip r:embed="rId3" cstate="print"/>
          <a:srcRect/>
          <a:stretch>
            <a:fillRect/>
          </a:stretch>
        </p:blipFill>
        <p:spPr bwMode="auto">
          <a:xfrm>
            <a:off x="467544" y="4077072"/>
            <a:ext cx="3672408" cy="2592288"/>
          </a:xfrm>
          <a:prstGeom prst="rect">
            <a:avLst/>
          </a:prstGeom>
          <a:noFill/>
        </p:spPr>
      </p:pic>
      <p:pic>
        <p:nvPicPr>
          <p:cNvPr id="18440" name="Picture 8" descr="http://vipon.com.ua/upload/iblock/ac7/chto-oznachaet-rozhdestvenskiy-venok.jpg"/>
          <p:cNvPicPr>
            <a:picLocks noChangeAspect="1" noChangeArrowheads="1"/>
          </p:cNvPicPr>
          <p:nvPr/>
        </p:nvPicPr>
        <p:blipFill>
          <a:blip r:embed="rId4" cstate="print"/>
          <a:srcRect/>
          <a:stretch>
            <a:fillRect/>
          </a:stretch>
        </p:blipFill>
        <p:spPr bwMode="auto">
          <a:xfrm>
            <a:off x="5292080" y="1196752"/>
            <a:ext cx="3367794" cy="2300696"/>
          </a:xfrm>
          <a:prstGeom prst="rect">
            <a:avLst/>
          </a:prstGeom>
          <a:noFill/>
        </p:spPr>
      </p:pic>
      <p:pic>
        <p:nvPicPr>
          <p:cNvPr id="18438" name="Picture 6" descr="http://img15.nnm.ru/b/5/c/5/7/5eb3a242e6169f03f9cbae9e044.jpg"/>
          <p:cNvPicPr>
            <a:picLocks noChangeAspect="1" noChangeArrowheads="1"/>
          </p:cNvPicPr>
          <p:nvPr/>
        </p:nvPicPr>
        <p:blipFill>
          <a:blip r:embed="rId5" cstate="print"/>
          <a:srcRect/>
          <a:stretch>
            <a:fillRect/>
          </a:stretch>
        </p:blipFill>
        <p:spPr bwMode="auto">
          <a:xfrm>
            <a:off x="4932040" y="4077072"/>
            <a:ext cx="3587527" cy="2508862"/>
          </a:xfrm>
          <a:prstGeom prst="rect">
            <a:avLst/>
          </a:prstGeom>
          <a:noFill/>
        </p:spPr>
      </p:pic>
      <p:sp>
        <p:nvSpPr>
          <p:cNvPr id="2" name="Заголовок 1"/>
          <p:cNvSpPr>
            <a:spLocks noGrp="1"/>
          </p:cNvSpPr>
          <p:nvPr>
            <p:ph type="title" idx="4294967295"/>
          </p:nvPr>
        </p:nvSpPr>
        <p:spPr>
          <a:xfrm>
            <a:off x="0" y="274638"/>
            <a:ext cx="8229600" cy="1143000"/>
          </a:xfrm>
        </p:spPr>
        <p:txBody>
          <a:bodyPr/>
          <a:lstStyle/>
          <a:p>
            <a:r>
              <a:rPr lang="en-US" dirty="0" smtClean="0">
                <a:solidFill>
                  <a:srgbClr val="3333FF"/>
                </a:solidFill>
              </a:rPr>
              <a:t>Decorations.</a:t>
            </a:r>
            <a:endParaRPr lang="ru-RU" dirty="0">
              <a:solidFill>
                <a:srgbClr val="3333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18434"/>
                                        </p:tgtEl>
                                        <p:attrNameLst>
                                          <p:attrName>style.visibility</p:attrName>
                                        </p:attrNameLst>
                                      </p:cBhvr>
                                      <p:to>
                                        <p:strVal val="visible"/>
                                      </p:to>
                                    </p:set>
                                    <p:animEffect transition="in" filter="wheel(4)">
                                      <p:cBhvr>
                                        <p:cTn id="7" dur="2000"/>
                                        <p:tgtEl>
                                          <p:spTgt spid="1843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18440"/>
                                        </p:tgtEl>
                                        <p:attrNameLst>
                                          <p:attrName>style.visibility</p:attrName>
                                        </p:attrNameLst>
                                      </p:cBhvr>
                                      <p:to>
                                        <p:strVal val="visible"/>
                                      </p:to>
                                    </p:set>
                                    <p:animEffect transition="in" filter="slide(fromBottom)">
                                      <p:cBhvr>
                                        <p:cTn id="12" dur="500"/>
                                        <p:tgtEl>
                                          <p:spTgt spid="18440"/>
                                        </p:tgtEl>
                                      </p:cBhvr>
                                    </p:animEffect>
                                  </p:childTnLst>
                                </p:cTn>
                              </p:par>
                            </p:childTnLst>
                          </p:cTn>
                        </p:par>
                      </p:childTnLst>
                    </p:cTn>
                  </p:par>
                  <p:par>
                    <p:cTn id="13" fill="hold">
                      <p:stCondLst>
                        <p:cond delay="indefinite"/>
                      </p:stCondLst>
                      <p:childTnLst>
                        <p:par>
                          <p:cTn id="14" fill="hold">
                            <p:stCondLst>
                              <p:cond delay="0"/>
                            </p:stCondLst>
                            <p:childTnLst>
                              <p:par>
                                <p:cTn id="15" presetID="52" presetClass="entr" presetSubtype="0" fill="hold" nodeType="clickEffect">
                                  <p:stCondLst>
                                    <p:cond delay="0"/>
                                  </p:stCondLst>
                                  <p:childTnLst>
                                    <p:set>
                                      <p:cBhvr>
                                        <p:cTn id="16" dur="1" fill="hold">
                                          <p:stCondLst>
                                            <p:cond delay="0"/>
                                          </p:stCondLst>
                                        </p:cTn>
                                        <p:tgtEl>
                                          <p:spTgt spid="18438"/>
                                        </p:tgtEl>
                                        <p:attrNameLst>
                                          <p:attrName>style.visibility</p:attrName>
                                        </p:attrNameLst>
                                      </p:cBhvr>
                                      <p:to>
                                        <p:strVal val="visible"/>
                                      </p:to>
                                    </p:set>
                                    <p:animScale>
                                      <p:cBhvr>
                                        <p:cTn id="17" dur="1000" decel="50000" fill="hold">
                                          <p:stCondLst>
                                            <p:cond delay="0"/>
                                          </p:stCondLst>
                                        </p:cTn>
                                        <p:tgtEl>
                                          <p:spTgt spid="184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8438"/>
                                        </p:tgtEl>
                                        <p:attrNameLst>
                                          <p:attrName>ppt_x</p:attrName>
                                          <p:attrName>ppt_y</p:attrName>
                                        </p:attrNameLst>
                                      </p:cBhvr>
                                    </p:animMotion>
                                    <p:animEffect transition="in" filter="fade">
                                      <p:cBhvr>
                                        <p:cTn id="19" dur="1000"/>
                                        <p:tgtEl>
                                          <p:spTgt spid="184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274638"/>
            <a:ext cx="8229600" cy="1143000"/>
          </a:xfrm>
        </p:spPr>
        <p:txBody>
          <a:bodyPr/>
          <a:lstStyle/>
          <a:p>
            <a:r>
              <a:rPr lang="en-US" b="1" dirty="0" smtClean="0">
                <a:solidFill>
                  <a:srgbClr val="FF0000"/>
                </a:solidFill>
              </a:rPr>
              <a:t>Stockings</a:t>
            </a:r>
            <a:endParaRPr lang="ru-RU" b="1" dirty="0">
              <a:solidFill>
                <a:srgbClr val="FF0000"/>
              </a:solidFill>
            </a:endParaRPr>
          </a:p>
        </p:txBody>
      </p:sp>
      <p:pic>
        <p:nvPicPr>
          <p:cNvPr id="27650" name="Picture 2" descr="http://img0.liveinternet.ru/images/attach/c/2/66/830/66830944_693079.gif"/>
          <p:cNvPicPr>
            <a:picLocks noChangeAspect="1" noChangeArrowheads="1" noCrop="1"/>
          </p:cNvPicPr>
          <p:nvPr/>
        </p:nvPicPr>
        <p:blipFill>
          <a:blip r:embed="rId2" cstate="print"/>
          <a:srcRect/>
          <a:stretch>
            <a:fillRect/>
          </a:stretch>
        </p:blipFill>
        <p:spPr bwMode="auto">
          <a:xfrm>
            <a:off x="323528" y="476672"/>
            <a:ext cx="2857500" cy="5373613"/>
          </a:xfrm>
          <a:prstGeom prst="rect">
            <a:avLst/>
          </a:prstGeom>
          <a:noFill/>
        </p:spPr>
      </p:pic>
      <p:pic>
        <p:nvPicPr>
          <p:cNvPr id="27652" name="Picture 4" descr="http://dl6.glitter-graphics.net/pub/1779/1779146rt7yyfuka2.gif"/>
          <p:cNvPicPr>
            <a:picLocks noChangeAspect="1" noChangeArrowheads="1" noCrop="1"/>
          </p:cNvPicPr>
          <p:nvPr/>
        </p:nvPicPr>
        <p:blipFill>
          <a:blip r:embed="rId3" cstate="print"/>
          <a:srcRect/>
          <a:stretch>
            <a:fillRect/>
          </a:stretch>
        </p:blipFill>
        <p:spPr bwMode="auto">
          <a:xfrm>
            <a:off x="4860032" y="1484784"/>
            <a:ext cx="4032448" cy="468052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cs302211.vkontakte.ru/u4334159/148706354/x_bf82400a.jpg"/>
          <p:cNvPicPr>
            <a:picLocks noChangeAspect="1" noChangeArrowheads="1"/>
          </p:cNvPicPr>
          <p:nvPr/>
        </p:nvPicPr>
        <p:blipFill>
          <a:blip r:embed="rId2" cstate="print"/>
          <a:srcRect/>
          <a:stretch>
            <a:fillRect/>
          </a:stretch>
        </p:blipFill>
        <p:spPr bwMode="auto">
          <a:xfrm>
            <a:off x="0" y="0"/>
            <a:ext cx="9161320" cy="6669360"/>
          </a:xfrm>
          <a:prstGeom prst="rect">
            <a:avLst/>
          </a:prstGeom>
          <a:noFill/>
        </p:spPr>
      </p:pic>
      <p:sp>
        <p:nvSpPr>
          <p:cNvPr id="2" name="Заголовок 1"/>
          <p:cNvSpPr>
            <a:spLocks noGrp="1"/>
          </p:cNvSpPr>
          <p:nvPr>
            <p:ph type="title" idx="4294967295"/>
          </p:nvPr>
        </p:nvSpPr>
        <p:spPr>
          <a:xfrm>
            <a:off x="0" y="188641"/>
            <a:ext cx="9144000" cy="1800498"/>
          </a:xfrm>
        </p:spPr>
        <p:txBody>
          <a:bodyPr>
            <a:normAutofit fontScale="90000"/>
          </a:bodyPr>
          <a:lstStyle/>
          <a:p>
            <a:r>
              <a:rPr lang="en-US" b="1" dirty="0" smtClean="0">
                <a:solidFill>
                  <a:srgbClr val="FF0000"/>
                </a:solidFill>
              </a:rPr>
              <a:t>Christmas dinner consists of roast turkey with vegetables, Christmas pudding, Christmas cake </a:t>
            </a:r>
            <a:r>
              <a:rPr lang="en-US" b="1" dirty="0" smtClean="0">
                <a:solidFill>
                  <a:srgbClr val="FF0000"/>
                </a:solidFill>
              </a:rPr>
              <a:t>and </a:t>
            </a:r>
            <a:r>
              <a:rPr lang="en-US" b="1" dirty="0" smtClean="0">
                <a:solidFill>
                  <a:srgbClr val="FF0000"/>
                </a:solidFill>
              </a:rPr>
              <a:t>mince pies.  </a:t>
            </a:r>
            <a:endParaRPr lang="ru-RU" b="1" dirty="0">
              <a:solidFill>
                <a:srgbClr val="FF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0"/>
            <a:ext cx="8229600" cy="1417638"/>
          </a:xfrm>
        </p:spPr>
        <p:txBody>
          <a:bodyPr>
            <a:normAutofit/>
          </a:bodyPr>
          <a:lstStyle/>
          <a:p>
            <a:r>
              <a:rPr lang="en-US" sz="4800" b="1" dirty="0" smtClean="0">
                <a:solidFill>
                  <a:srgbClr val="FF0000"/>
                </a:solidFill>
              </a:rPr>
              <a:t>       Christmas </a:t>
            </a:r>
            <a:r>
              <a:rPr lang="en-US" sz="4800" b="1" dirty="0" smtClean="0">
                <a:solidFill>
                  <a:srgbClr val="FF0000"/>
                </a:solidFill>
              </a:rPr>
              <a:t>food.</a:t>
            </a:r>
            <a:endParaRPr lang="ru-RU" sz="4800" b="1" dirty="0">
              <a:solidFill>
                <a:srgbClr val="FF0000"/>
              </a:solidFill>
            </a:endParaRPr>
          </a:p>
        </p:txBody>
      </p:sp>
      <p:pic>
        <p:nvPicPr>
          <p:cNvPr id="22530" name="Picture 2" descr="http://i.obozrevatel.ua/9/1225858/528006.jpg"/>
          <p:cNvPicPr>
            <a:picLocks noChangeAspect="1" noChangeArrowheads="1"/>
          </p:cNvPicPr>
          <p:nvPr/>
        </p:nvPicPr>
        <p:blipFill>
          <a:blip r:embed="rId2" cstate="print"/>
          <a:srcRect/>
          <a:stretch>
            <a:fillRect/>
          </a:stretch>
        </p:blipFill>
        <p:spPr bwMode="auto">
          <a:xfrm>
            <a:off x="323528" y="1196752"/>
            <a:ext cx="3888432" cy="2753888"/>
          </a:xfrm>
          <a:prstGeom prst="rect">
            <a:avLst/>
          </a:prstGeom>
          <a:noFill/>
        </p:spPr>
      </p:pic>
      <p:pic>
        <p:nvPicPr>
          <p:cNvPr id="22532" name="Picture 4" descr="http://krasotka.tv/wp-content/uploads/2011/08/sekrety-prigotovleniya-pecheni-1.jpg"/>
          <p:cNvPicPr>
            <a:picLocks noChangeAspect="1" noChangeArrowheads="1"/>
          </p:cNvPicPr>
          <p:nvPr/>
        </p:nvPicPr>
        <p:blipFill>
          <a:blip r:embed="rId3" cstate="print"/>
          <a:srcRect/>
          <a:stretch>
            <a:fillRect/>
          </a:stretch>
        </p:blipFill>
        <p:spPr bwMode="auto">
          <a:xfrm>
            <a:off x="5791082" y="1196752"/>
            <a:ext cx="3352917" cy="2664296"/>
          </a:xfrm>
          <a:prstGeom prst="rect">
            <a:avLst/>
          </a:prstGeom>
          <a:noFill/>
        </p:spPr>
      </p:pic>
      <p:pic>
        <p:nvPicPr>
          <p:cNvPr id="22534" name="Picture 6" descr="http://testox.ru/wp-content/uploads/2012/06/Rozhdestvenskii_tort2-300x298.jpg"/>
          <p:cNvPicPr>
            <a:picLocks noChangeAspect="1" noChangeArrowheads="1"/>
          </p:cNvPicPr>
          <p:nvPr/>
        </p:nvPicPr>
        <p:blipFill>
          <a:blip r:embed="rId4" cstate="print"/>
          <a:srcRect/>
          <a:stretch>
            <a:fillRect/>
          </a:stretch>
        </p:blipFill>
        <p:spPr bwMode="auto">
          <a:xfrm>
            <a:off x="2699792" y="4019550"/>
            <a:ext cx="4248472" cy="28384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22530"/>
                                        </p:tgtEl>
                                        <p:attrNameLst>
                                          <p:attrName>style.visibility</p:attrName>
                                        </p:attrNameLst>
                                      </p:cBhvr>
                                      <p:to>
                                        <p:strVal val="visible"/>
                                      </p:to>
                                    </p:set>
                                    <p:anim calcmode="lin" valueType="num">
                                      <p:cBhvr>
                                        <p:cTn id="7" dur="500" fill="hold"/>
                                        <p:tgtEl>
                                          <p:spTgt spid="22530"/>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2530"/>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2530"/>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2530"/>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22534"/>
                                        </p:tgtEl>
                                        <p:attrNameLst>
                                          <p:attrName>style.visibility</p:attrName>
                                        </p:attrNameLst>
                                      </p:cBhvr>
                                      <p:to>
                                        <p:strVal val="visible"/>
                                      </p:to>
                                    </p:set>
                                    <p:anim calcmode="lin" valueType="num">
                                      <p:cBhvr>
                                        <p:cTn id="15" dur="1000" fill="hold"/>
                                        <p:tgtEl>
                                          <p:spTgt spid="22534"/>
                                        </p:tgtEl>
                                        <p:attrNameLst>
                                          <p:attrName>ppt_w</p:attrName>
                                        </p:attrNameLst>
                                      </p:cBhvr>
                                      <p:tavLst>
                                        <p:tav tm="0">
                                          <p:val>
                                            <p:fltVal val="0"/>
                                          </p:val>
                                        </p:tav>
                                        <p:tav tm="100000">
                                          <p:val>
                                            <p:strVal val="#ppt_w"/>
                                          </p:val>
                                        </p:tav>
                                      </p:tavLst>
                                    </p:anim>
                                    <p:anim calcmode="lin" valueType="num">
                                      <p:cBhvr>
                                        <p:cTn id="16" dur="1000" fill="hold"/>
                                        <p:tgtEl>
                                          <p:spTgt spid="22534"/>
                                        </p:tgtEl>
                                        <p:attrNameLst>
                                          <p:attrName>ppt_h</p:attrName>
                                        </p:attrNameLst>
                                      </p:cBhvr>
                                      <p:tavLst>
                                        <p:tav tm="0">
                                          <p:val>
                                            <p:fltVal val="0"/>
                                          </p:val>
                                        </p:tav>
                                        <p:tav tm="100000">
                                          <p:val>
                                            <p:strVal val="#ppt_h"/>
                                          </p:val>
                                        </p:tav>
                                      </p:tavLst>
                                    </p:anim>
                                    <p:anim calcmode="lin" valueType="num">
                                      <p:cBhvr>
                                        <p:cTn id="17" dur="1000" fill="hold"/>
                                        <p:tgtEl>
                                          <p:spTgt spid="22534"/>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2253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395536" y="260648"/>
            <a:ext cx="8280920" cy="5865515"/>
          </a:xfrm>
        </p:spPr>
        <p:txBody>
          <a:bodyPr/>
          <a:lstStyle/>
          <a:p>
            <a:pPr algn="ctr">
              <a:buNone/>
            </a:pPr>
            <a:r>
              <a:rPr lang="en-US" dirty="0" smtClean="0">
                <a:solidFill>
                  <a:srgbClr val="292929"/>
                </a:solidFill>
              </a:rPr>
              <a:t>    Santa Claus visits children and brings them presents on Christmas Eve. He climbs down the chimney and leaves the presents under the Christmas tree or put the presents into Christmas stockings.  </a:t>
            </a:r>
            <a:endParaRPr lang="ru-RU" dirty="0" smtClean="0">
              <a:solidFill>
                <a:srgbClr val="292929"/>
              </a:solidFill>
            </a:endParaRPr>
          </a:p>
          <a:p>
            <a:pPr algn="ctr"/>
            <a:endParaRPr lang="ru-RU" dirty="0"/>
          </a:p>
        </p:txBody>
      </p:sp>
      <p:pic>
        <p:nvPicPr>
          <p:cNvPr id="23554" name="Picture 2" descr="http://cs4145.vkontakte.ru/u6791204/87837924/x_fef008f3.jpg"/>
          <p:cNvPicPr>
            <a:picLocks noChangeAspect="1" noChangeArrowheads="1"/>
          </p:cNvPicPr>
          <p:nvPr/>
        </p:nvPicPr>
        <p:blipFill>
          <a:blip r:embed="rId2" cstate="print"/>
          <a:srcRect/>
          <a:stretch>
            <a:fillRect/>
          </a:stretch>
        </p:blipFill>
        <p:spPr bwMode="auto">
          <a:xfrm>
            <a:off x="1115616" y="2834932"/>
            <a:ext cx="7416824" cy="4023067"/>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TotalTime>
  <Words>129</Words>
  <Application>Microsoft Office PowerPoint</Application>
  <PresentationFormat>Экран (4:3)</PresentationFormat>
  <Paragraphs>12</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Christmas</vt:lpstr>
      <vt:lpstr>People celebrate Christmas on December 25. Christmas is a religious holiday and  one of the happiest holidays of the year.</vt:lpstr>
      <vt:lpstr>They prepare for Christmas weeks before and buy gifts for their family and friends.</vt:lpstr>
      <vt:lpstr>People decorate their houses with holly, mistletoe, candles, coloured chains and lanterns   </vt:lpstr>
      <vt:lpstr>Decorations.</vt:lpstr>
      <vt:lpstr>Stockings</vt:lpstr>
      <vt:lpstr>Christmas dinner consists of roast turkey with vegetables, Christmas pudding, Christmas cake and mince pies.  </vt:lpstr>
      <vt:lpstr>       Christmas food.</vt:lpstr>
      <vt:lpstr>Слайд 9</vt:lpstr>
      <vt:lpstr>The day after Christmas is called Boxing Day! </vt:lpstr>
      <vt:lpstr>Merry Christmas!</vt:lpstr>
      <vt:lpstr>Made by Khakimov Ildar! 6«V»</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Christmas</dc:title>
  <dc:creator>Ильнур 2</dc:creator>
  <cp:lastModifiedBy>Нурания-RAY</cp:lastModifiedBy>
  <cp:revision>12</cp:revision>
  <dcterms:created xsi:type="dcterms:W3CDTF">2013-02-09T12:57:55Z</dcterms:created>
  <dcterms:modified xsi:type="dcterms:W3CDTF">2013-04-26T20:43:36Z</dcterms:modified>
</cp:coreProperties>
</file>