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4365" y="900953"/>
            <a:ext cx="979566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600" b="1" dirty="0" smtClean="0"/>
              <a:t>Как вы думаете, почему Батыю удалось завоевать большую часть русских земель.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/>
              <a:t>Почему шведам и немцам, в отличие от Батыя, не удалось завоевать русские княжества.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/>
              <a:t>Почему западные русские княжества присоединились к Литве, а не к Новгороду.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/>
              <a:t>В чем заключались причины раздробленности Руси.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88161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</TotalTime>
  <Words>49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Сопов</dc:creator>
  <cp:lastModifiedBy>Андрей Сопов</cp:lastModifiedBy>
  <cp:revision>2</cp:revision>
  <dcterms:created xsi:type="dcterms:W3CDTF">2013-04-09T03:35:59Z</dcterms:created>
  <dcterms:modified xsi:type="dcterms:W3CDTF">2013-04-09T03:46:29Z</dcterms:modified>
</cp:coreProperties>
</file>