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3CC33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56;&#1072;&#1073;&#1086;&#1095;&#1080;&#1077;%20&#1092;&#1072;&#1081;&#1083;&#1099;\&#1040;&#1083;&#1083;&#1072;%201\&#1055;&#1088;&#1077;&#1079;&#1077;&#1085;&#1090;&#1072;&#1094;&#1080;&#1080;\&#1056;&#1086;&#1084;&#1072;&#1085;&#1090;&#1080;&#1082;&#1072;%20&#1041;&#1077;&#1090;&#1093;&#1086;&#1074;&#1077;&#1085;&#1072;\09%20L'ellisir%20d'amore.wma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56;&#1072;&#1073;&#1086;&#1095;&#1080;&#1077;%20&#1092;&#1072;&#1081;&#1083;&#1099;\&#1040;&#1083;&#1083;&#1072;%201\&#1055;&#1088;&#1077;&#1079;&#1077;&#1085;&#1090;&#1072;&#1094;&#1080;&#1080;\&#1056;&#1086;&#1084;&#1072;&#1085;&#1090;&#1080;&#1082;&#1072;%20&#1041;&#1077;&#1090;&#1093;&#1086;&#1074;&#1077;&#1085;&#1072;\08%20Anitra's%20Dance%20from%20'Peer%20Gynt'.wma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Users\Acer\Desktop\&#1056;&#1072;&#1073;&#1086;&#1095;&#1080;&#1077;%20&#1092;&#1072;&#1081;&#1083;&#1099;\&#1040;&#1083;&#1083;&#1072;%201\&#1055;&#1088;&#1077;&#1079;&#1077;&#1085;&#1090;&#1072;&#1094;&#1080;&#1080;\&#1056;&#1086;&#1084;&#1072;&#1085;&#1090;&#1080;&#1082;&#1072;%20&#1041;&#1077;&#1090;&#1093;&#1086;&#1074;&#1077;&#1085;&#1072;\09%20L'ellisir%20d'amore.wma" TargetMode="External"/><Relationship Id="rId1" Type="http://schemas.openxmlformats.org/officeDocument/2006/relationships/audio" Target="file:///C:\Users\Acer\Desktop\&#1056;&#1072;&#1073;&#1086;&#1095;&#1080;&#1077;%20&#1092;&#1072;&#1081;&#1083;&#1099;\&#1040;&#1083;&#1083;&#1072;%201\&#1055;&#1088;&#1077;&#1079;&#1077;&#1085;&#1090;&#1072;&#1094;&#1080;&#1080;\&#1056;&#1086;&#1084;&#1072;&#1085;&#1090;&#1080;&#1082;&#1072;%20&#1041;&#1077;&#1090;&#1093;&#1086;&#1074;&#1077;&#1085;&#1072;\08%20Anitra's%20Dance%20from%20'Peer%20Gynt'.wma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4995384"/>
            <a:ext cx="8424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1910" y="404664"/>
            <a:ext cx="88020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Музыкальный "романтик".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Магический и роковой любовный треугольник.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00808"/>
            <a:ext cx="3478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Джульетта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Гвичарди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2564904"/>
            <a:ext cx="2761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Тереза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Брунсвик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1285" y="3068960"/>
            <a:ext cx="3362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Жозефина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Брунсвик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Acer\Desktop\brunsvik_older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7682" t="5923" r="3974" b="3699"/>
          <a:stretch>
            <a:fillRect/>
          </a:stretch>
        </p:blipFill>
        <p:spPr bwMode="auto">
          <a:xfrm>
            <a:off x="6156176" y="3351522"/>
            <a:ext cx="2520280" cy="35064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cer\Desktop\08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7963" t="5340" r="7964" b="19270"/>
          <a:stretch>
            <a:fillRect/>
          </a:stretch>
        </p:blipFill>
        <p:spPr bwMode="auto">
          <a:xfrm>
            <a:off x="2987824" y="2996951"/>
            <a:ext cx="2755010" cy="35421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cer\Desktop\Рабочие файлы\Алла 1\Презентации\бетховен дж. гвиччарди\ДЖ.jpg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179512" y="2060847"/>
            <a:ext cx="2807779" cy="33396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657671"/>
            <a:ext cx="7236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...Через несколько лет после своего замужества Джульетта с раскаялась, умоляла о прощении.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не простил...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861048"/>
            <a:ext cx="68042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1802 г. - соната с посвящением графине </a:t>
            </a:r>
            <a:r>
              <a:rPr lang="ru-RU" sz="24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Гвичарди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разочарование, вся буря страстей, бушевавших в  душе, глубокие раздумья и скорбное примирение. 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548680"/>
            <a:ext cx="43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Вена. Семействе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Брунсвик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знатная венгерская семья 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852936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Двоюродная сестра </a:t>
            </a:r>
            <a:r>
              <a:rPr lang="ru-RU" sz="2400" dirty="0" err="1" smtClean="0">
                <a:solidFill>
                  <a:schemeClr val="bg1"/>
                </a:solidFill>
              </a:rPr>
              <a:t>Брунсвик</a:t>
            </a:r>
            <a:r>
              <a:rPr lang="ru-RU" sz="2400" dirty="0" smtClean="0">
                <a:solidFill>
                  <a:schemeClr val="bg1"/>
                </a:solidFill>
              </a:rPr>
              <a:t> – 16 летняя Джульетта, из Италии, "прекрасная </a:t>
            </a:r>
            <a:r>
              <a:rPr lang="ru-RU" sz="2400" dirty="0" err="1" smtClean="0">
                <a:solidFill>
                  <a:schemeClr val="bg1"/>
                </a:solidFill>
              </a:rPr>
              <a:t>Гвичарди</a:t>
            </a:r>
            <a:r>
              <a:rPr lang="ru-RU" sz="2400" dirty="0" smtClean="0">
                <a:solidFill>
                  <a:schemeClr val="bg1"/>
                </a:solidFill>
              </a:rPr>
              <a:t>"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2" name="Picture 4" descr="C:\Users\Acer\Desktop\Рабочие файлы\Алла 1\Презентации\бетховен дж. гвиччарди\ДЖ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6660232" y="3689648"/>
            <a:ext cx="2663763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C:\Users\Acer\Desktop\Рабочие файлы\Алла 1\Презентации\бетховен дж. гвиччарди\бе.jpg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6156176" y="45300"/>
            <a:ext cx="2987824" cy="2978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C:\Users\Acer\Desktop\note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51392">
            <a:off x="50231" y="73022"/>
            <a:ext cx="2144201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Acer\Desktop\47399569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528834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Я так тебя люблю. Но в этот час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предлунный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Когда предчувствием волнуется волна,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Моя любовь растет, как рокот многострунный,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Как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многопевная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морская глубина. </a:t>
            </a:r>
          </a:p>
        </p:txBody>
      </p:sp>
      <p:pic>
        <p:nvPicPr>
          <p:cNvPr id="7" name="09 L'ellisir d'amore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3012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8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916832"/>
            <a:ext cx="2761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Тереза </a:t>
            </a:r>
            <a:r>
              <a:rPr lang="ru-RU" sz="2800" b="1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Брунсвик</a:t>
            </a:r>
            <a:endParaRPr lang="ru-RU" sz="28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620688"/>
            <a:ext cx="32697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"Мой ангел!" 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645024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«Навеки твой, навеки моя, навеки принадлежащие друг другу". 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6510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«Сделать имя своей возлюбленной достоянием публики,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дать повод для сплетен?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Никогда!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"Послание к... </a:t>
            </a:r>
            <a:r>
              <a:rPr lang="ru-RU" sz="240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Элизе</a:t>
            </a: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", - дописал он и усмехнулся.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Пусть будет так!..»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(Тайна </a:t>
            </a:r>
            <a:r>
              <a:rPr lang="ru-RU" sz="240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Элоизы</a:t>
            </a:r>
            <a:r>
              <a:rPr lang="ru-RU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636912"/>
            <a:ext cx="3362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Жозефина</a:t>
            </a:r>
            <a:r>
              <a:rPr lang="ru-RU" sz="2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Брунсвик</a:t>
            </a:r>
            <a:endParaRPr lang="ru-RU" sz="28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C:\Users\Acer\Desktop\08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7963" t="5340" r="7964" b="19270"/>
          <a:stretch>
            <a:fillRect/>
          </a:stretch>
        </p:blipFill>
        <p:spPr bwMode="auto">
          <a:xfrm>
            <a:off x="0" y="0"/>
            <a:ext cx="2744305" cy="3528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Acer\Desktop\brunsvik_older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l="7682" t="5923" r="3974" b="3699"/>
          <a:stretch>
            <a:fillRect/>
          </a:stretch>
        </p:blipFill>
        <p:spPr bwMode="auto">
          <a:xfrm>
            <a:off x="6732240" y="511904"/>
            <a:ext cx="2411760" cy="33554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Users\Acer\Desktop\0_4a9a9_ad4720e7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545135" cy="6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C:\Users\Acer\Desktop\LiebigItalie_03Recto.jpg"/>
          <p:cNvPicPr>
            <a:picLocks noChangeAspect="1" noChangeArrowheads="1"/>
          </p:cNvPicPr>
          <p:nvPr/>
        </p:nvPicPr>
        <p:blipFill>
          <a:blip r:embed="rId4" cstate="print"/>
          <a:srcRect l="6495" t="1727" r="4617" b="12786"/>
          <a:stretch>
            <a:fillRect/>
          </a:stretch>
        </p:blipFill>
        <p:spPr bwMode="auto">
          <a:xfrm>
            <a:off x="6156176" y="2438510"/>
            <a:ext cx="2987824" cy="4419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8 Anitra's Dance from 'Peer Gynt'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134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5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 descr="C:\Users\Acer\Desktop\0a18366f6e0d909dc3123d3b7bbb3775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18711"/>
            <a:ext cx="5364088" cy="4139289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О каком композиторе идёт речь?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3789040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Лунная соната</a:t>
            </a:r>
            <a:b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Элизе</a:t>
            </a:r>
            <a:endParaRPr lang="ru-RU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1772816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В чём схожи и различны эти произведения?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1412776"/>
            <a:ext cx="7851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Какие чувства испытывал композитор?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908720"/>
            <a:ext cx="44746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Людвиг </a:t>
            </a:r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ван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Бетховен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08 Anitra's Dance from 'Peer Gynt'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84168" y="5301208"/>
            <a:ext cx="304800" cy="304800"/>
          </a:xfrm>
          <a:prstGeom prst="rect">
            <a:avLst/>
          </a:prstGeom>
        </p:spPr>
      </p:pic>
      <p:pic>
        <p:nvPicPr>
          <p:cNvPr id="17" name="09 L'ellisir d'amore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6732240" y="53012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3758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5986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186</Words>
  <Application>Microsoft Office PowerPoint</Application>
  <PresentationFormat>Экран (4:3)</PresentationFormat>
  <Paragraphs>31</Paragraphs>
  <Slides>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О каком композиторе идёт речь?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3</cp:revision>
  <dcterms:created xsi:type="dcterms:W3CDTF">2012-02-24T15:11:51Z</dcterms:created>
  <dcterms:modified xsi:type="dcterms:W3CDTF">2013-04-26T18:24:44Z</dcterms:modified>
</cp:coreProperties>
</file>