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9" r:id="rId8"/>
    <p:sldId id="264" r:id="rId9"/>
    <p:sldId id="266" r:id="rId10"/>
    <p:sldId id="272" r:id="rId11"/>
    <p:sldId id="275" r:id="rId12"/>
    <p:sldId id="278" r:id="rId13"/>
    <p:sldId id="279" r:id="rId14"/>
    <p:sldId id="282" r:id="rId15"/>
    <p:sldId id="283" r:id="rId16"/>
    <p:sldId id="284" r:id="rId17"/>
    <p:sldId id="285" r:id="rId18"/>
    <p:sldId id="286" r:id="rId19"/>
    <p:sldId id="288" r:id="rId20"/>
    <p:sldId id="29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Tm="2886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86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86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86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2886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86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86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86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86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86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86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DF08959-404C-4E2B-9549-F59DC8943C0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F31E5B-A52C-4467-A549-8E8B63443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2886">
    <p:checker dir="vert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cene3d>
            <a:camera prst="orthographicFront"/>
            <a:lightRig rig="soft" dir="t">
              <a:rot lat="0" lon="0" rev="17220000"/>
            </a:lightRig>
          </a:scene3d>
          <a:sp3d>
            <a:bevelT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/>
              <a:t>Оборонно-спортивный лагерь «Патриот»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МБОУ  ИГРИНСКАЯ  СОШ №5</a:t>
            </a:r>
          </a:p>
          <a:p>
            <a:r>
              <a:rPr lang="ru-RU" dirty="0" smtClean="0"/>
              <a:t>2012  год</a:t>
            </a:r>
            <a:endParaRPr lang="ru-RU" dirty="0"/>
          </a:p>
        </p:txBody>
      </p:sp>
    </p:spTree>
  </p:cSld>
  <p:clrMapOvr>
    <a:masterClrMapping/>
  </p:clrMapOvr>
  <p:transition spd="slow" advClick="0" advTm="10000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785794"/>
            <a:ext cx="3571900" cy="6318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Nk_Hxg61nm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428604"/>
            <a:ext cx="5400684" cy="4949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vFQZL31Amss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357554" y="3143248"/>
            <a:ext cx="5253046" cy="3457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Рукопашный бой</a:t>
            </a:r>
            <a:endParaRPr lang="ru-RU" dirty="0"/>
          </a:p>
        </p:txBody>
      </p:sp>
      <p:pic>
        <p:nvPicPr>
          <p:cNvPr id="7" name="Содержимое 6" descr="rgTW14h4Np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857232"/>
            <a:ext cx="2214578" cy="5604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Содержимое 6" descr="grODttA8PeQ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000364" y="214290"/>
            <a:ext cx="5895988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KTMkSXMmkMA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bright="-10000"/>
          </a:blip>
          <a:stretch>
            <a:fillRect/>
          </a:stretch>
        </p:blipFill>
        <p:spPr>
          <a:xfrm>
            <a:off x="357158" y="2714620"/>
            <a:ext cx="4214842" cy="3814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Занятия по туризму</a:t>
            </a:r>
            <a:endParaRPr lang="ru-RU" dirty="0"/>
          </a:p>
        </p:txBody>
      </p:sp>
      <p:pic>
        <p:nvPicPr>
          <p:cNvPr id="5" name="Содержимое 4" descr="HziaVsRBE1s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214554"/>
            <a:ext cx="5186370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3zpFtxzqrqk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214810" y="1500174"/>
            <a:ext cx="4467228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3143240" y="1500174"/>
            <a:ext cx="2214578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p7-6qFrs8FI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457200" y="500042"/>
            <a:ext cx="6115064" cy="4877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6uAibDrQniw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29190" y="2143116"/>
            <a:ext cx="3929090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Экскурсии</a:t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8" name="Содержимое 7" descr="T7GJFFyXrFs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4500562" y="3214686"/>
            <a:ext cx="4038600" cy="3314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FuxsMFoY4A8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428596" y="1285860"/>
            <a:ext cx="4429156" cy="4029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zmrYJTCEow.jpg"/>
          <p:cNvPicPr>
            <a:picLocks noChangeAspect="1"/>
          </p:cNvPicPr>
          <p:nvPr/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678629" y="857232"/>
            <a:ext cx="7786742" cy="5715040"/>
          </a:xfrm>
          <a:prstGeom prst="rect">
            <a:avLst/>
          </a:prstGeom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4572000" y="1417637"/>
            <a:ext cx="178595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" name="Содержимое 8" descr="kW31_x5x1Sk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571868" y="357166"/>
            <a:ext cx="5114932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kMkXxuHYsYs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928662" y="3357562"/>
            <a:ext cx="4786346" cy="3171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минуты отдыха</a:t>
            </a:r>
            <a:endParaRPr lang="ru-RU" dirty="0"/>
          </a:p>
        </p:txBody>
      </p:sp>
      <p:pic>
        <p:nvPicPr>
          <p:cNvPr id="5" name="Содержимое 4" descr="3LEzCMNbTwI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357298"/>
            <a:ext cx="4572032" cy="3786214"/>
          </a:xfrm>
        </p:spPr>
      </p:pic>
      <p:pic>
        <p:nvPicPr>
          <p:cNvPr id="8" name="Содержимое 7" descr="fg-A2uwKegw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4786314" y="3500438"/>
            <a:ext cx="4110038" cy="335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571604" y="1357296"/>
            <a:ext cx="25717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" name="Содержимое 9" descr="vNNjLgkkp_o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285720" y="285728"/>
            <a:ext cx="5214974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ZJFXhkgwcNs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00562" y="3286124"/>
            <a:ext cx="4395790" cy="3243264"/>
          </a:xfrm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Будем знакомы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23500"/>
          </a:xfrm>
        </p:spPr>
        <p:txBody>
          <a:bodyPr/>
          <a:lstStyle/>
          <a:p>
            <a:r>
              <a:rPr lang="ru-RU" dirty="0" smtClean="0"/>
              <a:t>        Казачий кадетский  класс «Патриот»</a:t>
            </a:r>
            <a:endParaRPr lang="ru-RU" dirty="0"/>
          </a:p>
        </p:txBody>
      </p:sp>
      <p:pic>
        <p:nvPicPr>
          <p:cNvPr id="4" name="Рисунок 3" descr="RYk0JQCVXTE.jpg"/>
          <p:cNvPicPr>
            <a:picLocks noChangeAspect="1"/>
          </p:cNvPicPr>
          <p:nvPr/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1285852" y="1857364"/>
            <a:ext cx="6786610" cy="4805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1071546"/>
            <a:ext cx="2643206" cy="3460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N6DD6qG9gDo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0"/>
            <a:ext cx="5000660" cy="3929066"/>
          </a:xfrm>
        </p:spPr>
      </p:pic>
      <p:pic>
        <p:nvPicPr>
          <p:cNvPr id="8" name="Содержимое 7" descr="XZ6zKYS5iuU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286380" y="2143116"/>
            <a:ext cx="3714776" cy="4525963"/>
          </a:xfrm>
        </p:spPr>
      </p:pic>
    </p:spTree>
  </p:cSld>
  <p:clrMapOvr>
    <a:masterClrMapping/>
  </p:clrMapOvr>
  <p:transition advClick="0" advTm="2000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Здоровье в порядке-спасибо зарядке</a:t>
            </a:r>
            <a:endParaRPr lang="ru-RU" dirty="0"/>
          </a:p>
        </p:txBody>
      </p:sp>
      <p:pic>
        <p:nvPicPr>
          <p:cNvPr id="4" name="Содержимое 3" descr="CWcjw_sEyEc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1142977" y="1600200"/>
            <a:ext cx="6786610" cy="4900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Боевые будни</a:t>
            </a:r>
            <a:endParaRPr lang="ru-RU" dirty="0"/>
          </a:p>
        </p:txBody>
      </p:sp>
      <p:pic>
        <p:nvPicPr>
          <p:cNvPr id="4" name="Содержимое 3" descr="0e5MKdKxuTg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964381" y="1214422"/>
            <a:ext cx="7215239" cy="5094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714356"/>
            <a:ext cx="3286148" cy="7032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Содержимое 6" descr="1ymt67UmQNo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214282" y="428604"/>
            <a:ext cx="5072098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Содержимое 11" descr="6rmk-hCwVkQ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bright="10000"/>
          </a:blip>
          <a:stretch>
            <a:fillRect/>
          </a:stretch>
        </p:blipFill>
        <p:spPr>
          <a:xfrm>
            <a:off x="4071934" y="2143116"/>
            <a:ext cx="4857784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71480"/>
            <a:ext cx="3571900" cy="8461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7lHz1qkFU7k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500042"/>
            <a:ext cx="5186370" cy="5020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9LCR73Rnvds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286248" y="2786058"/>
            <a:ext cx="4429156" cy="3743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eRhmFt9GO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357166"/>
            <a:ext cx="8143932" cy="614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714356"/>
            <a:ext cx="1785950" cy="7032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A9ouk0ovzj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48012" y="0"/>
            <a:ext cx="5895988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4" descr="7-hlS7ktGQY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85720" y="3000372"/>
            <a:ext cx="5072098" cy="3663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4929222" cy="8461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EdV--gbR7Qg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214290"/>
            <a:ext cx="5857916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f7G0byYA_tQ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143372" y="2643182"/>
            <a:ext cx="4786346" cy="4000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886"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203</TotalTime>
  <Words>37</Words>
  <Application>Microsoft Office PowerPoint</Application>
  <PresentationFormat>Экран (4:3)</PresentationFormat>
  <Paragraphs>12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Оборонно-спортивный лагерь «Патриот»</vt:lpstr>
      <vt:lpstr>Будем знакомы</vt:lpstr>
      <vt:lpstr>Здоровье в порядке-спасибо зарядке</vt:lpstr>
      <vt:lpstr>Боевые будни</vt:lpstr>
      <vt:lpstr>Слайд 5</vt:lpstr>
      <vt:lpstr>Слайд 6</vt:lpstr>
      <vt:lpstr>Слайд 7</vt:lpstr>
      <vt:lpstr>Слайд 8</vt:lpstr>
      <vt:lpstr>Слайд 9</vt:lpstr>
      <vt:lpstr>Слайд 10</vt:lpstr>
      <vt:lpstr>Рукопашный бой</vt:lpstr>
      <vt:lpstr>Слайд 12</vt:lpstr>
      <vt:lpstr>Занятия по туризму</vt:lpstr>
      <vt:lpstr>Слайд 14</vt:lpstr>
      <vt:lpstr>Экскурсии </vt:lpstr>
      <vt:lpstr>Слайд 16</vt:lpstr>
      <vt:lpstr>Слайд 17</vt:lpstr>
      <vt:lpstr>В минуты отдыха</vt:lpstr>
      <vt:lpstr>Слайд 19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Оборонно-спортивный лагерь «Патриот</dc:title>
  <dc:creator>Дом</dc:creator>
  <cp:lastModifiedBy>Дом</cp:lastModifiedBy>
  <cp:revision>25</cp:revision>
  <dcterms:created xsi:type="dcterms:W3CDTF">2013-03-05T18:20:50Z</dcterms:created>
  <dcterms:modified xsi:type="dcterms:W3CDTF">2013-04-27T19:49:21Z</dcterms:modified>
</cp:coreProperties>
</file>