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5" r:id="rId2"/>
    <p:sldId id="293" r:id="rId3"/>
    <p:sldId id="294" r:id="rId4"/>
    <p:sldId id="303" r:id="rId5"/>
    <p:sldId id="295" r:id="rId6"/>
    <p:sldId id="291" r:id="rId7"/>
    <p:sldId id="296" r:id="rId8"/>
    <p:sldId id="297" r:id="rId9"/>
    <p:sldId id="308" r:id="rId10"/>
    <p:sldId id="309" r:id="rId11"/>
    <p:sldId id="299" r:id="rId12"/>
    <p:sldId id="300" r:id="rId13"/>
    <p:sldId id="310" r:id="rId14"/>
    <p:sldId id="311" r:id="rId15"/>
    <p:sldId id="264" r:id="rId16"/>
    <p:sldId id="31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BB432F"/>
    <a:srgbClr val="903324"/>
    <a:srgbClr val="B40000"/>
    <a:srgbClr val="218397"/>
    <a:srgbClr val="FDE6D3"/>
    <a:srgbClr val="B9D08C"/>
    <a:srgbClr val="4A8851"/>
    <a:srgbClr val="52874B"/>
    <a:srgbClr val="3A584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4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hyperlink" Target="http://rusrep.ru/images/upload/223368_photo.jpe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26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http://4.bp.blogspot.com/_mDprj5-kLSY/RlJHWD_jrwI/AAAAAAAAAxg/ZIiY1uR45C4/s320/MacBSC3082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5373216"/>
            <a:ext cx="81622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Эта презентация является второй частью презентации «Праздник собак»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7" descr="dog3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3717032"/>
            <a:ext cx="1295400" cy="12715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3">
                <a:lumMod val="60000"/>
                <a:lumOff val="40000"/>
              </a:schemeClr>
            </a:gs>
            <a:gs pos="100000">
              <a:schemeClr val="accent3">
                <a:lumMod val="75000"/>
                <a:alpha val="62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D:\fony\42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26962"/>
            <a:ext cx="9144001" cy="6884962"/>
          </a:xfrm>
          <a:prstGeom prst="rect">
            <a:avLst/>
          </a:prstGeom>
          <a:noFill/>
        </p:spPr>
      </p:pic>
      <p:pic>
        <p:nvPicPr>
          <p:cNvPr id="5122" name="Picture 2" descr="C:\Users\дом\Desktop\Рисунок1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476672"/>
            <a:ext cx="6243324" cy="594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собачки\1a4c9aafc0b85810d0a86702a2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Собаки - космонавты (9 фото)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3429000"/>
            <a:ext cx="4248472" cy="316835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pic>
        <p:nvPicPr>
          <p:cNvPr id="2052" name="Picture 4" descr="Собаки-космонавты: (слева направо) Белка, Звездочка, Чернушка и Стрелка">
            <a:hlinkClick r:id="rId4" tooltip="Собаки-космонавты: (слева направо) Белка, Звездочка, Чернушка и Стрелка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1" y="360478"/>
            <a:ext cx="3960440" cy="282511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pic>
        <p:nvPicPr>
          <p:cNvPr id="5" name="Picture 2" descr="Собака-космонавт Звездочка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99592" y="404664"/>
            <a:ext cx="3432121" cy="2611761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pic>
        <p:nvPicPr>
          <p:cNvPr id="6" name="Picture 1" descr="D:\fony\42.gif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-1" y="-26962"/>
            <a:ext cx="9144001" cy="68849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\Desktop\Рисунок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8964000" cy="6723000"/>
          </a:xfrm>
          <a:prstGeom prst="rect">
            <a:avLst/>
          </a:prstGeom>
          <a:noFill/>
        </p:spPr>
      </p:pic>
      <p:pic>
        <p:nvPicPr>
          <p:cNvPr id="3" name="Picture 1" descr="D:\fony\42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" y="0"/>
            <a:ext cx="9144001" cy="6884962"/>
          </a:xfrm>
          <a:prstGeom prst="rect">
            <a:avLst/>
          </a:prstGeom>
          <a:noFill/>
        </p:spPr>
      </p:pic>
      <p:pic>
        <p:nvPicPr>
          <p:cNvPr id="1026" name="Picture 2" descr="C:\Users\дом\Desktop\Рисунок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836712"/>
            <a:ext cx="3265487" cy="4735513"/>
          </a:xfrm>
          <a:prstGeom prst="rect">
            <a:avLst/>
          </a:prstGeom>
          <a:noFill/>
        </p:spPr>
      </p:pic>
      <p:pic>
        <p:nvPicPr>
          <p:cNvPr id="1027" name="Picture 3" descr="C:\Users\дом\Desktop\Рисунок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836712"/>
            <a:ext cx="3633422" cy="486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3">
                <a:lumMod val="60000"/>
                <a:lumOff val="40000"/>
              </a:schemeClr>
            </a:gs>
            <a:gs pos="100000">
              <a:schemeClr val="accent3">
                <a:lumMod val="75000"/>
                <a:alpha val="62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\Desktop\Рисунок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2100" y="777875"/>
            <a:ext cx="8558213" cy="5300663"/>
          </a:xfrm>
          <a:prstGeom prst="rect">
            <a:avLst/>
          </a:prstGeom>
          <a:noFill/>
        </p:spPr>
      </p:pic>
      <p:pic>
        <p:nvPicPr>
          <p:cNvPr id="3" name="Picture 1" descr="D:\fony\42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1" cy="68849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43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\Desktop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8470284" cy="5868000"/>
          </a:xfrm>
          <a:prstGeom prst="rect">
            <a:avLst/>
          </a:prstGeom>
          <a:noFill/>
        </p:spPr>
      </p:pic>
      <p:pic>
        <p:nvPicPr>
          <p:cNvPr id="3" name="Picture 1" descr="D:\fony\42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26962"/>
            <a:ext cx="9144001" cy="68849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ом\Desktop\Рисунок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16632"/>
            <a:ext cx="8712968" cy="6552728"/>
          </a:xfrm>
          <a:prstGeom prst="rect">
            <a:avLst/>
          </a:prstGeom>
          <a:noFill/>
        </p:spPr>
      </p:pic>
      <p:pic>
        <p:nvPicPr>
          <p:cNvPr id="5121" name="Picture 1" descr="I:\собачки\animashki-sobaki-1095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4725144"/>
            <a:ext cx="2304256" cy="1843404"/>
          </a:xfrm>
          <a:prstGeom prst="rect">
            <a:avLst/>
          </a:prstGeom>
          <a:noFill/>
        </p:spPr>
      </p:pic>
      <p:pic>
        <p:nvPicPr>
          <p:cNvPr id="97284" name="Picture 4" descr="dog33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20272" y="4653136"/>
            <a:ext cx="1728192" cy="1986613"/>
          </a:xfrm>
          <a:prstGeom prst="rect">
            <a:avLst/>
          </a:prstGeom>
          <a:noFill/>
        </p:spPr>
      </p:pic>
      <p:pic>
        <p:nvPicPr>
          <p:cNvPr id="9" name="Picture 1" descr="D:\fony\42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" y="-26962"/>
            <a:ext cx="9144001" cy="68849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5013176"/>
            <a:ext cx="7724615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Презентацию подготовила  Арсеньева Ольга Юрьевна – воспитатель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Государственного дошкольного образовательного учреждения № 1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Выборгского района г. Санкт - Петербурга</a:t>
            </a:r>
          </a:p>
          <a:p>
            <a:endParaRPr lang="ru-RU" dirty="0"/>
          </a:p>
        </p:txBody>
      </p:sp>
      <p:pic>
        <p:nvPicPr>
          <p:cNvPr id="4" name="Picture 2" descr="C:\Users\дом\Desktop\Рисунок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476672"/>
            <a:ext cx="7334989" cy="4435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8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ом\Desktop\Рисунок2.t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188640"/>
            <a:ext cx="7044326" cy="6516000"/>
          </a:xfrm>
          <a:prstGeom prst="rect">
            <a:avLst/>
          </a:prstGeom>
          <a:noFill/>
        </p:spPr>
      </p:pic>
      <p:pic>
        <p:nvPicPr>
          <p:cNvPr id="3" name="Picture 1" descr="D:\fony\42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" y="-26962"/>
            <a:ext cx="9144001" cy="68849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5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ом\Desktop\Рисунок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0"/>
            <a:ext cx="6787510" cy="6660000"/>
          </a:xfrm>
          <a:prstGeom prst="rect">
            <a:avLst/>
          </a:prstGeom>
          <a:noFill/>
        </p:spPr>
      </p:pic>
      <p:pic>
        <p:nvPicPr>
          <p:cNvPr id="3" name="Picture 1" descr="D:\fony\42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" y="0"/>
            <a:ext cx="9144001" cy="68849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\Desktop\Рисунок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36096" y="980728"/>
            <a:ext cx="3330575" cy="4741863"/>
          </a:xfrm>
          <a:prstGeom prst="rect">
            <a:avLst/>
          </a:prstGeom>
          <a:noFill/>
        </p:spPr>
      </p:pic>
      <p:pic>
        <p:nvPicPr>
          <p:cNvPr id="1027" name="Picture 3" descr="C:\Users\дом\Desktop\Рисунок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560" y="1340768"/>
            <a:ext cx="4131816" cy="3636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40000"/>
                <a:lumOff val="60000"/>
                <a:alpha val="17000"/>
              </a:schemeClr>
            </a:gs>
            <a:gs pos="50000">
              <a:schemeClr val="accent1">
                <a:lumMod val="60000"/>
                <a:lumOff val="40000"/>
                <a:alpha val="48000"/>
              </a:schemeClr>
            </a:gs>
            <a:gs pos="100000">
              <a:schemeClr val="tx2">
                <a:lumMod val="40000"/>
                <a:lumOff val="60000"/>
                <a:alpha val="6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ом\Desktop\Рисунок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188640"/>
            <a:ext cx="6769877" cy="6516000"/>
          </a:xfrm>
          <a:prstGeom prst="rect">
            <a:avLst/>
          </a:prstGeom>
          <a:noFill/>
        </p:spPr>
      </p:pic>
      <p:pic>
        <p:nvPicPr>
          <p:cNvPr id="3" name="Picture 1" descr="D:\fony\42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" y="-26962"/>
            <a:ext cx="9144001" cy="68849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40000"/>
                <a:lumOff val="60000"/>
              </a:schemeClr>
            </a:gs>
            <a:gs pos="50000">
              <a:schemeClr val="accent1">
                <a:lumMod val="60000"/>
                <a:lumOff val="40000"/>
              </a:schemeClr>
            </a:gs>
            <a:gs pos="100000">
              <a:schemeClr val="tx2">
                <a:lumMod val="60000"/>
                <a:lumOff val="40000"/>
                <a:alpha val="79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D:\fony\42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26962"/>
            <a:ext cx="9144001" cy="6884962"/>
          </a:xfrm>
          <a:prstGeom prst="rect">
            <a:avLst/>
          </a:prstGeom>
          <a:noFill/>
        </p:spPr>
      </p:pic>
      <p:pic>
        <p:nvPicPr>
          <p:cNvPr id="13313" name="Picture 1" descr="image"/>
          <p:cNvPicPr>
            <a:picLocks noChangeAspect="1" noChangeArrowheads="1"/>
          </p:cNvPicPr>
          <p:nvPr/>
        </p:nvPicPr>
        <p:blipFill>
          <a:blip r:embed="rId3" r:link="rId4" cstate="email"/>
          <a:srcRect/>
          <a:stretch>
            <a:fillRect/>
          </a:stretch>
        </p:blipFill>
        <p:spPr bwMode="auto">
          <a:xfrm>
            <a:off x="539552" y="548680"/>
            <a:ext cx="2400300" cy="1831975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6146" name="Picture 2" descr="C:\Users\дом\Desktop\Рисунок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131840" y="404664"/>
            <a:ext cx="4116693" cy="6012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E6D3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дом\Desktop\Рисунок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196752"/>
            <a:ext cx="9059060" cy="4572000"/>
          </a:xfrm>
          <a:prstGeom prst="rect">
            <a:avLst/>
          </a:prstGeom>
          <a:noFill/>
        </p:spPr>
      </p:pic>
      <p:pic>
        <p:nvPicPr>
          <p:cNvPr id="3" name="Picture 1" descr="D:\fony\42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" y="-26962"/>
            <a:ext cx="9144001" cy="68849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дом\Desktop\Рисунок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548680"/>
            <a:ext cx="8339301" cy="5616000"/>
          </a:xfrm>
          <a:prstGeom prst="rect">
            <a:avLst/>
          </a:prstGeom>
          <a:noFill/>
        </p:spPr>
      </p:pic>
      <p:pic>
        <p:nvPicPr>
          <p:cNvPr id="3" name="Picture 1" descr="D:\fony\42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" y="-26962"/>
            <a:ext cx="9144001" cy="68849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3">
                <a:lumMod val="60000"/>
                <a:lumOff val="40000"/>
              </a:schemeClr>
            </a:gs>
            <a:gs pos="100000">
              <a:schemeClr val="accent3">
                <a:lumMod val="75000"/>
                <a:alpha val="62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дом\Desktop\Рисунок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90000"/>
            <a:ext cx="7533942" cy="6768000"/>
          </a:xfrm>
          <a:prstGeom prst="rect">
            <a:avLst/>
          </a:prstGeom>
          <a:noFill/>
        </p:spPr>
      </p:pic>
      <p:pic>
        <p:nvPicPr>
          <p:cNvPr id="3" name="Picture 1" descr="D:\fony\42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" y="0"/>
            <a:ext cx="9144001" cy="68849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1719</TotalTime>
  <Words>30</Words>
  <Application>Microsoft Office PowerPoint</Application>
  <PresentationFormat>Экран (4:3)</PresentationFormat>
  <Paragraphs>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185</cp:revision>
  <dcterms:created xsi:type="dcterms:W3CDTF">2013-03-17T16:23:31Z</dcterms:created>
  <dcterms:modified xsi:type="dcterms:W3CDTF">2013-04-27T18:43:49Z</dcterms:modified>
</cp:coreProperties>
</file>