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BE761-09F1-4176-9E6F-4C5414079722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DD757-9085-4888-9300-02E6740F7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DD757-9085-4888-9300-02E6740F778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DD757-9085-4888-9300-02E6740F778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267116-874C-4202-900A-17CFFC2047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11CA53-EA2D-498A-81D4-CB33546189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3C8C86-4536-4076-BF1B-6849FCC4D0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EFF585-306D-4AA8-B3C3-8D77D0EC1F8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608AC-95A3-4F13-A2A6-DCADD1F57FCE}" type="datetimeFigureOut">
              <a:rPr lang="ru-RU" smtClean="0"/>
              <a:pPr/>
              <a:t>27.04.2013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93DA9-BEC6-4D7E-BA89-07C3ED0A65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фоны для презентаций\27415_Downloads55\Рамка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000" b="1" dirty="0" smtClean="0"/>
              <a:t>Тема беседы:</a:t>
            </a:r>
            <a:endParaRPr lang="ru-RU" sz="8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696" y="2214554"/>
            <a:ext cx="771530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Здоровье и питание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1186330404_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857628"/>
            <a:ext cx="2143140" cy="2704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214678" y="2071678"/>
            <a:ext cx="2000250" cy="15700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9600" b="1" dirty="0">
                <a:solidFill>
                  <a:srgbClr val="002060"/>
                </a:solidFill>
                <a:latin typeface="Times New Roman" pitchFamily="18" charset="0"/>
              </a:rPr>
              <a:t>В</a:t>
            </a:r>
            <a:r>
              <a:rPr lang="ru-RU" sz="6600" b="1" dirty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" name="Рисунок 2" descr="item_4056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000504"/>
            <a:ext cx="288131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02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640" y="1142984"/>
            <a:ext cx="2342958" cy="1851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524318_w640_h640_fasol_struchkovaya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63" y="2428875"/>
            <a:ext cx="3286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7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0_3aeb2_bcc6e227_XL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4286256"/>
            <a:ext cx="20716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beans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43250" y="285750"/>
            <a:ext cx="25908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nasyvor[1].gif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86446" y="4500570"/>
            <a:ext cx="2995613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428604"/>
            <a:ext cx="8229600" cy="56975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Витамин         помогает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нам справляться с болезнями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2066" y="285728"/>
            <a:ext cx="8370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9600" b="1" i="0" u="none" strike="noStrike" kern="1200" cap="none" spc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n-ea"/>
                <a:cs typeface="+mn-cs"/>
              </a:rPr>
              <a:t>С</a:t>
            </a:r>
            <a:endParaRPr lang="ru-RU" sz="9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28992" y="2571744"/>
            <a:ext cx="2143140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</a:p>
        </p:txBody>
      </p:sp>
      <p:pic>
        <p:nvPicPr>
          <p:cNvPr id="4" name="Рисунок 3" descr="1270245014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4643438"/>
            <a:ext cx="24288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142875"/>
            <a:ext cx="3143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ill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28938" y="4572000"/>
            <a:ext cx="29654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morodina1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57875" y="142875"/>
            <a:ext cx="27860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8e0b98c66fe40361b6e5650d7120d795_big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63" y="4643438"/>
            <a:ext cx="264318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799aaacabf99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8" y="142875"/>
            <a:ext cx="20764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salmon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14313" y="2500313"/>
            <a:ext cx="28575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img_37744038_11605_1[1]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929313" y="2357438"/>
            <a:ext cx="2952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428604"/>
            <a:ext cx="8229600" cy="569755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Витамин         укрепляет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зубы, кости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3504" y="285728"/>
            <a:ext cx="10134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2643182"/>
            <a:ext cx="1643074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 descr="tk_sob_large_630_22_11_10_04_55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" y="214313"/>
            <a:ext cx="3429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hotos0-800x60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3929063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69254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142875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0[2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86500" y="1428750"/>
            <a:ext cx="2646363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9[1]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29190" y="3786190"/>
            <a:ext cx="38576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88908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«Угадай где какой витамин»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4c9e9b2a8a93[1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36" y="3071810"/>
            <a:ext cx="5072098" cy="3476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93006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0"/>
            <a:ext cx="8755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0"/>
            <a:ext cx="214314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15206" y="0"/>
            <a:ext cx="101341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nasyvor[1]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928802"/>
            <a:ext cx="2000264" cy="1361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0[2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9454" y="2000240"/>
            <a:ext cx="167604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84" t="9549" r="12305" b="10873"/>
          <a:stretch>
            <a:fillRect/>
          </a:stretch>
        </p:blipFill>
        <p:spPr bwMode="auto">
          <a:xfrm>
            <a:off x="4643438" y="1714488"/>
            <a:ext cx="1803050" cy="176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43050"/>
            <a:ext cx="2423232" cy="166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Жвачка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содержит подсластители, красители, ароматизаторы,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вредит зубам и желудку.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Чипсы и сухарики</a:t>
            </a:r>
          </a:p>
          <a:p>
            <a:pPr>
              <a:buNone/>
            </a:pPr>
            <a:r>
              <a:rPr lang="ru-RU" sz="6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из-за большого количества в них жиров, приправ, соли,</a:t>
            </a: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вызывают ожирение.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/>
              <a:t>      </a:t>
            </a:r>
            <a:r>
              <a:rPr lang="ru-RU" sz="4800" dirty="0" smtClean="0">
                <a:solidFill>
                  <a:srgbClr val="FF0000"/>
                </a:solidFill>
              </a:rPr>
              <a:t>Напитки</a:t>
            </a:r>
            <a:r>
              <a:rPr lang="ru-RU" sz="4800" dirty="0" smtClean="0"/>
              <a:t> содержат ароматизаторы, красители, подсластители,</a:t>
            </a:r>
          </a:p>
          <a:p>
            <a:pPr>
              <a:buNone/>
            </a:pPr>
            <a:r>
              <a:rPr lang="ru-RU" sz="4800" dirty="0" smtClean="0"/>
              <a:t>  вызывают боли в желудке, разрушают печень.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878687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7780" cmpd="sng">
                  <a:solidFill>
                    <a:schemeClr val="tx2">
                      <a:alpha val="7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Питание – это то, </a:t>
            </a:r>
          </a:p>
          <a:p>
            <a:pPr algn="ctr"/>
            <a:r>
              <a:rPr lang="ru-RU" sz="7200" b="1" cap="none" spc="0" dirty="0" smtClean="0">
                <a:ln w="17780" cmpd="sng">
                  <a:solidFill>
                    <a:schemeClr val="tx2">
                      <a:alpha val="7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что мы едим каждый день.</a:t>
            </a:r>
            <a:endParaRPr lang="ru-RU" sz="7200" b="1" cap="none" spc="0" dirty="0">
              <a:ln w="17780" cmpd="sng">
                <a:solidFill>
                  <a:schemeClr val="tx2">
                    <a:alpha val="7000"/>
                  </a:schemeClr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157762"/>
            <a:ext cx="2928958" cy="2700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35641" y="285728"/>
            <a:ext cx="916084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«Что укрепляет, 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а что разрушает здоровье?»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357166"/>
            <a:ext cx="32703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укрепляет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8"/>
            <a:ext cx="35261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разрушает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здоровье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10[2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357430"/>
            <a:ext cx="1411385" cy="114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786190"/>
            <a:ext cx="278606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270245014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2285992"/>
            <a:ext cx="1714481" cy="136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ПОСЛОВИЦЫ И ПОГОВОРКИ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Хлеб всему голова.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Кашу маслом не испортишь.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Масло коровье кушай на здоровье.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Щи да каша пища наша.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Лук семь недугов лечит.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Гречневая каша – мать наша.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9545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       - это количество приема пищи в течение суток через определенное время.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4903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Режим питания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15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86190"/>
            <a:ext cx="3143240" cy="2840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/>
          <a:lstStyle/>
          <a:p>
            <a:r>
              <a:rPr lang="ru-RU" dirty="0" smtClean="0"/>
              <a:t>Питание должно быть умеренным (главное – не переедать).</a:t>
            </a:r>
          </a:p>
          <a:p>
            <a:r>
              <a:rPr lang="ru-RU" dirty="0" smtClean="0"/>
              <a:t>Ужинайте за 2 часа до сна.</a:t>
            </a:r>
          </a:p>
          <a:p>
            <a:r>
              <a:rPr lang="ru-RU" dirty="0" smtClean="0"/>
              <a:t>Хорошо пережевывайте пищу.</a:t>
            </a:r>
          </a:p>
          <a:p>
            <a:r>
              <a:rPr lang="ru-RU" dirty="0" smtClean="0"/>
              <a:t>Не ешьте  жирную, соленую, острую пищу.</a:t>
            </a:r>
          </a:p>
          <a:p>
            <a:r>
              <a:rPr lang="ru-RU" dirty="0" smtClean="0"/>
              <a:t>Ешьте меньше сладостей.</a:t>
            </a:r>
          </a:p>
          <a:p>
            <a:r>
              <a:rPr lang="ru-RU" dirty="0" smtClean="0"/>
              <a:t>Ешьте больше овощей и фруктов.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79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ЗОЛОТЫЕ ПРАВИЛА ПИТАНИЯ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84915"/>
            <a:ext cx="2357454" cy="177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571612"/>
            <a:ext cx="1428760" cy="1755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5357826"/>
            <a:ext cx="2571768" cy="124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824065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Желаю вам цвести, расти,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Копить, крепить здоровье,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Оно для дальнего пути –</a:t>
            </a:r>
          </a:p>
          <a:p>
            <a:pPr algn="ctr"/>
            <a:r>
              <a:rPr lang="ru-RU" sz="5400" b="1" dirty="0" smtClean="0">
                <a:ln w="1905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Главнейшее условие.</a:t>
            </a:r>
            <a:endParaRPr lang="ru-RU" sz="5400" b="1" cap="none" spc="0" dirty="0">
              <a:ln w="1905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Рисунок 4" descr="61027m[1]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628" y="3857628"/>
            <a:ext cx="3357586" cy="27358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dirty="0" smtClean="0"/>
              <a:t>      </a:t>
            </a:r>
            <a:r>
              <a:rPr lang="ru-RU" sz="6600" dirty="0" smtClean="0"/>
              <a:t>Одни </a:t>
            </a:r>
            <a:r>
              <a:rPr lang="ru-RU" sz="6600" dirty="0" smtClean="0"/>
              <a:t>продукты </a:t>
            </a:r>
            <a:r>
              <a:rPr lang="ru-RU" sz="6600" dirty="0" smtClean="0"/>
              <a:t>дают организму силу, чтобы двигаться, хорошо думать, не уставать.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</a:t>
            </a:r>
            <a:r>
              <a:rPr lang="ru-RU" sz="6600" dirty="0" smtClean="0"/>
              <a:t>Другие </a:t>
            </a:r>
            <a:r>
              <a:rPr lang="ru-RU" sz="6600" dirty="0" smtClean="0"/>
              <a:t>продукты </a:t>
            </a:r>
            <a:r>
              <a:rPr lang="ru-RU" sz="6600" dirty="0" smtClean="0"/>
              <a:t>укрепляют наш организм, делают его более сильным.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Все продукты содержат питательные вещества: </a:t>
            </a:r>
          </a:p>
          <a:p>
            <a:pPr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которые помогают формированию нашего организма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861" y="1857364"/>
            <a:ext cx="77463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елки, жиры, углеводы,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036" y="357166"/>
            <a:ext cx="86884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Витамины – это вещества,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необходимые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организму человека.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5786446" y="2928934"/>
            <a:ext cx="1714512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А</a:t>
            </a:r>
          </a:p>
        </p:txBody>
      </p:sp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7358082" y="4500570"/>
            <a:ext cx="1214446" cy="1785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381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D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WordArt 2" descr="Частый вертикальный"/>
          <p:cNvSpPr>
            <a:spLocks noChangeArrowheads="1" noChangeShapeType="1" noTextEdit="1"/>
          </p:cNvSpPr>
          <p:nvPr/>
        </p:nvSpPr>
        <p:spPr bwMode="auto">
          <a:xfrm rot="496883">
            <a:off x="3435115" y="4187963"/>
            <a:ext cx="4248151" cy="2376488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 С </a:t>
            </a:r>
          </a:p>
        </p:txBody>
      </p:sp>
      <p:sp>
        <p:nvSpPr>
          <p:cNvPr id="8" name="WordArt 2"/>
          <p:cNvSpPr>
            <a:spLocks noChangeArrowheads="1" noChangeShapeType="1" noTextEdit="1"/>
          </p:cNvSpPr>
          <p:nvPr/>
        </p:nvSpPr>
        <p:spPr bwMode="auto">
          <a:xfrm>
            <a:off x="2285984" y="2928934"/>
            <a:ext cx="3357586" cy="23574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В</a:t>
            </a:r>
          </a:p>
        </p:txBody>
      </p:sp>
      <p:pic>
        <p:nvPicPr>
          <p:cNvPr id="9" name="Рисунок 8" descr="3a25e2105ca769b1e49cab644b8[1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071810"/>
            <a:ext cx="3587554" cy="3436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0" dirty="0" smtClean="0"/>
              <a:t>  Витамин         помогает нам расти, хорошо видеть. </a:t>
            </a:r>
            <a:endParaRPr lang="ru-RU" sz="8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85728"/>
            <a:ext cx="17859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2357430"/>
            <a:ext cx="214314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А</a:t>
            </a:r>
          </a:p>
        </p:txBody>
      </p:sp>
      <p:pic>
        <p:nvPicPr>
          <p:cNvPr id="3" name="Рисунок 2" descr="1270504293_polza-ot-produktov-2[1]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85728"/>
            <a:ext cx="2857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1249275408_10[1]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500306"/>
            <a:ext cx="2524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5371761[1]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714356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trushka[1]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9000" y="4286250"/>
            <a:ext cx="2571750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CAWEKX5W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43313" y="142875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54[1]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43625" y="3429000"/>
            <a:ext cx="278606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lukzb[1]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7158" y="5000625"/>
            <a:ext cx="29289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57200" y="428604"/>
            <a:ext cx="8229600" cy="569755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Витамин         делает</a:t>
            </a:r>
            <a:r>
              <a:rPr kumimoji="0" lang="ru-RU" sz="8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нас сильными, улучшает аппетит, укрепляет нашу нервную систему</a:t>
            </a: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3438" y="0"/>
            <a:ext cx="81785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324</Words>
  <Application>Microsoft Office PowerPoint</Application>
  <PresentationFormat>Экран (4:3)</PresentationFormat>
  <Paragraphs>75</Paragraphs>
  <Slides>25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Тема беседы: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ПОСЛОВИЦЫ И ПОГОВОРКИ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беседы:</dc:title>
  <dc:creator>Ольга</dc:creator>
  <cp:lastModifiedBy>Ольга</cp:lastModifiedBy>
  <cp:revision>16</cp:revision>
  <dcterms:created xsi:type="dcterms:W3CDTF">2013-02-04T05:29:18Z</dcterms:created>
  <dcterms:modified xsi:type="dcterms:W3CDTF">2013-04-27T02:15:14Z</dcterms:modified>
</cp:coreProperties>
</file>