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A812845-071C-49E4-A3DB-563E709E0CF8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DD75F47-C4A7-436C-AB77-23339ACAFEF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eg"/><Relationship Id="rId9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British Horses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Реферат ученицы 4А класса Катаевой Елизаветы</a:t>
            </a:r>
          </a:p>
          <a:p>
            <a:r>
              <a:rPr lang="ru-RU" dirty="0" smtClean="0"/>
              <a:t>Руководитель Беликова Наталия Петровна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451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Thoroughbred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759867"/>
            <a:ext cx="4354804" cy="3096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80928"/>
            <a:ext cx="3086880" cy="212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561545"/>
            <a:ext cx="3586425" cy="23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26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Shire horse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787" y="2770188"/>
            <a:ext cx="3928425" cy="35385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365104"/>
            <a:ext cx="2928000" cy="219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196752"/>
            <a:ext cx="3385085" cy="22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80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Clydesdale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4624"/>
            <a:ext cx="3192000" cy="478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52936"/>
            <a:ext cx="4884816" cy="3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53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Cleveland Bay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" y="2780928"/>
            <a:ext cx="3286510" cy="234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558" y="3798000"/>
            <a:ext cx="4080000" cy="306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410" y="1350000"/>
            <a:ext cx="3674295" cy="24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43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Suffolk Punch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223510"/>
            <a:ext cx="3811566" cy="3024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364" y="2627310"/>
            <a:ext cx="54864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79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Field Hunter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" y="3861048"/>
            <a:ext cx="4286250" cy="292417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567" y="2780928"/>
            <a:ext cx="4863029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78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Hackney Horse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36912"/>
            <a:ext cx="4647359" cy="3384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588" y="3870000"/>
            <a:ext cx="4799619" cy="29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21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and Horses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54" y="4616648"/>
            <a:ext cx="3257126" cy="2196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355" y="3294442"/>
            <a:ext cx="2404669" cy="3204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61" y="116632"/>
            <a:ext cx="2449163" cy="1836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80648"/>
            <a:ext cx="3023359" cy="183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780648"/>
            <a:ext cx="3810000" cy="23336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60648"/>
            <a:ext cx="2403870" cy="1656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261" y="4826143"/>
            <a:ext cx="2736000" cy="2052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061" y="4763"/>
            <a:ext cx="2041200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14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51</TotalTime>
  <Words>34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Перспектива</vt:lpstr>
      <vt:lpstr>British Horses</vt:lpstr>
      <vt:lpstr>The Thoroughbred</vt:lpstr>
      <vt:lpstr>The Shire horse</vt:lpstr>
      <vt:lpstr>The Clydesdale</vt:lpstr>
      <vt:lpstr>The Cleveland Bay</vt:lpstr>
      <vt:lpstr>The Suffolk Punch</vt:lpstr>
      <vt:lpstr>The Field Hunter</vt:lpstr>
      <vt:lpstr>The Hackney Horse</vt:lpstr>
      <vt:lpstr>People and Horses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British Horses</dc:title>
  <dc:creator>User</dc:creator>
  <cp:lastModifiedBy>User</cp:lastModifiedBy>
  <cp:revision>13</cp:revision>
  <dcterms:created xsi:type="dcterms:W3CDTF">2013-01-27T04:11:19Z</dcterms:created>
  <dcterms:modified xsi:type="dcterms:W3CDTF">2013-02-15T14:41:04Z</dcterms:modified>
</cp:coreProperties>
</file>