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93" autoAdjust="0"/>
  </p:normalViewPr>
  <p:slideViewPr>
    <p:cSldViewPr>
      <p:cViewPr>
        <p:scale>
          <a:sx n="68" d="100"/>
          <a:sy n="68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11/3/2012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Проект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Красная книга или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Возьмем под защиту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71942"/>
            <a:ext cx="7772400" cy="900122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/>
              <a:t>Проект выполнила</a:t>
            </a:r>
          </a:p>
          <a:p>
            <a:pPr algn="r"/>
            <a:r>
              <a:rPr lang="ru-RU" sz="1600" dirty="0" smtClean="0"/>
              <a:t>Белякова Александра, 2 «В» класс</a:t>
            </a:r>
          </a:p>
          <a:p>
            <a:pPr algn="r"/>
            <a:endParaRPr lang="ru-RU" sz="1600" dirty="0" smtClean="0"/>
          </a:p>
          <a:p>
            <a:pPr algn="r"/>
            <a:r>
              <a:rPr lang="ru-RU" sz="1600" dirty="0" smtClean="0"/>
              <a:t>Руководитель: Колганова Е.В.</a:t>
            </a:r>
          </a:p>
          <a:p>
            <a:pPr algn="r"/>
            <a:r>
              <a:rPr lang="ru-RU" sz="1600" dirty="0" smtClean="0"/>
              <a:t>Консультант</a:t>
            </a:r>
            <a:r>
              <a:rPr lang="ru-RU" sz="1600" dirty="0" smtClean="0"/>
              <a:t>: Белякова Н.А.</a:t>
            </a:r>
            <a:endParaRPr lang="ru-RU" sz="1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14348" y="6215082"/>
            <a:ext cx="7772400" cy="471494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tabLst/>
              <a:defRPr/>
            </a:pPr>
            <a:r>
              <a:rPr kumimoji="1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2012</a:t>
            </a:r>
            <a:endParaRPr kumimoji="1" lang="ru-RU" sz="16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857224" y="214290"/>
            <a:ext cx="7772400" cy="900122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tabLst/>
              <a:defRPr/>
            </a:pPr>
            <a:r>
              <a:rPr kumimoji="1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Серебряно-Прудская</a:t>
            </a:r>
            <a:r>
              <a:rPr kumimoji="1" lang="ru-RU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школа им. В.И. Чуйкова</a:t>
            </a:r>
            <a:endParaRPr kumimoji="1" lang="ru-RU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Тигр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3857628"/>
            <a:ext cx="1534199" cy="2147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3929090" cy="1214446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Цель проекта: 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3094" y="1196752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kumimoji="1" lang="ru-RU" sz="240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Познакомиться </a:t>
            </a:r>
            <a:r>
              <a:rPr kumimoji="1" lang="ru-RU" sz="240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с Красной книгой, расширить и углубить знания об исчезающих видах растений и животных</a:t>
            </a:r>
            <a:r>
              <a:rPr kumimoji="1" lang="ru-RU" sz="240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;</a:t>
            </a:r>
            <a:endParaRPr kumimoji="1" lang="ru-RU" sz="2400" dirty="0" smtClean="0">
              <a:solidFill>
                <a:schemeClr val="tx2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Тигр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4714884"/>
            <a:ext cx="1809750" cy="180975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0034" y="3071810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kumimoji="1" lang="ru-RU" sz="240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</a:t>
            </a:r>
            <a:r>
              <a:rPr kumimoji="1" lang="ru-RU" sz="240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Раскрытие основных причин сокращения численности этих видов.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7077" y="3857628"/>
            <a:ext cx="82153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itchFamily="34" charset="0"/>
              <a:buChar char="•"/>
            </a:pPr>
            <a:r>
              <a:rPr kumimoji="1" lang="ru-RU" sz="240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</a:rPr>
              <a:t> Предложение мер, необходимых для их охраны.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2348880"/>
            <a:ext cx="4968552" cy="720080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3600" kern="0" dirty="0" smtClean="0"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Задачи</a:t>
            </a:r>
            <a:r>
              <a:rPr kumimoji="1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проекта: </a:t>
            </a:r>
            <a:endParaRPr kumimoji="1" lang="ru-RU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1143008"/>
          </a:xfrm>
        </p:spPr>
        <p:txBody>
          <a:bodyPr/>
          <a:lstStyle/>
          <a:p>
            <a:r>
              <a:rPr lang="ru-RU" b="1" dirty="0" smtClean="0"/>
              <a:t>АМУРСКИЙ ТИГР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357694"/>
            <a:ext cx="8715404" cy="221457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Тигры — самые крупные кошки на Земле. В отличие от других больших кошек мех у тигров полосатый. Полосатая окраска служит тигру маскировкой — она делает его менее заметным среди высокой травы. Тигры охотятся на самых разных диких животных. За один раз он может съесть до 30 кг мяса. </a:t>
            </a:r>
          </a:p>
          <a:p>
            <a:r>
              <a:rPr lang="ru-RU" sz="1800" dirty="0" smtClean="0"/>
              <a:t>Длина тела до 3-х метров, кроме того хвост – до 1,1 метра. Его вес доходит до 390 кг. У тигрицы рождается от 2 до 4 тигрят.</a:t>
            </a:r>
          </a:p>
          <a:p>
            <a:r>
              <a:rPr lang="ru-RU" sz="1800" dirty="0" smtClean="0"/>
              <a:t>      В жаркое время сытый тигр любит полежать в воде. Тигр умеет и плавать. </a:t>
            </a:r>
            <a:endParaRPr lang="ru-RU" sz="1800" dirty="0"/>
          </a:p>
        </p:txBody>
      </p:sp>
      <p:pic>
        <p:nvPicPr>
          <p:cNvPr id="4" name="Рисунок 3" descr="Тигр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142984"/>
            <a:ext cx="4000528" cy="3080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500042"/>
            <a:ext cx="4000528" cy="5857916"/>
          </a:xfrm>
        </p:spPr>
        <p:txBody>
          <a:bodyPr>
            <a:noAutofit/>
          </a:bodyPr>
          <a:lstStyle/>
          <a:p>
            <a:r>
              <a:rPr lang="ru-RU" sz="1800" dirty="0" smtClean="0"/>
              <a:t>Самый крупный тигр – амурский, который живет на Дальнем Востоке России, а также в соседних районах Китая и Кореи. </a:t>
            </a:r>
          </a:p>
          <a:p>
            <a:r>
              <a:rPr lang="ru-RU" sz="1800" dirty="0" smtClean="0"/>
              <a:t>Люди нанесли большой ущерб численности тигров. Сейчас тигр занесен в Красную книгу. Амурский тигр также понес большие потери от людей: взрослых тигров убивали, тигрят ловили. </a:t>
            </a:r>
          </a:p>
          <a:p>
            <a:r>
              <a:rPr lang="ru-RU" sz="1800" dirty="0" smtClean="0"/>
              <a:t>Ситуация изменилась, когда на Дальнем Востоке создали заповедник. Это самый северный заповедник. Здесь зверь живет в естественных условиях. В 1996 году численность амурского тигра составила 415 особей.</a:t>
            </a:r>
          </a:p>
          <a:p>
            <a:r>
              <a:rPr lang="ru-RU" sz="1800" dirty="0" smtClean="0"/>
              <a:t>      Тигры могут жить в неволе, цирках и зоопарках, благодаря этому мы можем увидеть могучего и красивого зверя вблизи.</a:t>
            </a:r>
            <a:endParaRPr lang="ru-RU" sz="1800" dirty="0"/>
          </a:p>
        </p:txBody>
      </p:sp>
      <p:pic>
        <p:nvPicPr>
          <p:cNvPr id="5" name="Рисунок 4" descr="Тигр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4074088" cy="3214710"/>
          </a:xfrm>
          <a:prstGeom prst="rect">
            <a:avLst/>
          </a:prstGeom>
        </p:spPr>
      </p:pic>
      <p:pic>
        <p:nvPicPr>
          <p:cNvPr id="7" name="Рисунок 6" descr="Тигр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857628"/>
            <a:ext cx="3971874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495557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1143008"/>
          </a:xfrm>
        </p:spPr>
        <p:txBody>
          <a:bodyPr/>
          <a:lstStyle/>
          <a:p>
            <a:r>
              <a:rPr lang="ru-RU" b="1" dirty="0" smtClean="0"/>
              <a:t>Ландыш майский</a:t>
            </a:r>
            <a:endParaRPr lang="ru-RU" dirty="0"/>
          </a:p>
        </p:txBody>
      </p:sp>
      <p:sp>
        <p:nvSpPr>
          <p:cNvPr id="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1268760"/>
            <a:ext cx="3710184" cy="381642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Ландыш майский- настоящее чудо природы. Этот удивительный </a:t>
            </a:r>
            <a:r>
              <a:rPr lang="ru-RU" sz="1800" dirty="0" smtClean="0"/>
              <a:t>цветок с нежным ароматом цветет в мае-июне в тенистых лиственных лесах. Ландыш достигает в высоту 15-25 см. На стебельке покачивается кисть склоненных жемчужно-белых </a:t>
            </a:r>
            <a:r>
              <a:rPr lang="ru-RU" sz="1800" dirty="0" smtClean="0"/>
              <a:t>цветков. </a:t>
            </a:r>
            <a:r>
              <a:rPr lang="ru-RU" sz="1800" dirty="0" smtClean="0"/>
              <a:t>После того как цветки будут опылены, на </a:t>
            </a:r>
            <a:r>
              <a:rPr lang="ru-RU" sz="1800" dirty="0" smtClean="0"/>
              <a:t>ландыше </a:t>
            </a:r>
            <a:r>
              <a:rPr lang="ru-RU" sz="1800" dirty="0" smtClean="0"/>
              <a:t>образуются круглые зеленые ягодки, которые со временем постепенно краснеют.</a:t>
            </a: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83568" y="5085184"/>
            <a:ext cx="7992888" cy="1512168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tabLst/>
              <a:defRPr/>
            </a:pPr>
            <a:r>
              <a:rPr kumimoji="1" lang="ru-RU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Всё растение и ягоды очень ядовиты,</a:t>
            </a:r>
            <a:r>
              <a:rPr kumimoji="1" lang="ru-RU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1" lang="ru-RU" kern="0" dirty="0" smtClean="0">
                <a:solidFill>
                  <a:schemeClr val="tx2">
                    <a:shade val="75000"/>
                  </a:schemeClr>
                </a:solidFill>
              </a:rPr>
              <a:t>однако он широко используется для изготовления духов и для лекарств. В наше время ландыш занесен в Красную книгу и охраняется законом.  Однако в России ландыши встречаются достаточно часто и пользуются большой любовью среди женщин и девушек. </a:t>
            </a:r>
            <a:endParaRPr kumimoji="1" lang="ru-RU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838445"/>
          </a:xfrm>
        </p:spPr>
        <p:txBody>
          <a:bodyPr/>
          <a:lstStyle/>
          <a:p>
            <a:r>
              <a:rPr lang="ru-RU" b="1" dirty="0" smtClean="0"/>
              <a:t>Выводы</a:t>
            </a:r>
            <a:endParaRPr lang="ru-RU" dirty="0"/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3419872" y="980728"/>
            <a:ext cx="5040560" cy="2592288"/>
          </a:xfrm>
          <a:prstGeom prst="rect">
            <a:avLst/>
          </a:prstGeom>
        </p:spPr>
        <p:txBody>
          <a:bodyPr vert="horz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tabLst/>
              <a:defRPr/>
            </a:pPr>
            <a:r>
              <a:rPr kumimoji="1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Главная задача человека – сохранять и умножать</a:t>
            </a:r>
            <a:r>
              <a:rPr kumimoji="1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природные богатства. Ведь природа – наш большой друг, без нее человек не сможет прожить.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>
                  <a:shade val="75000"/>
                </a:schemeClr>
              </a:buClr>
              <a:buSzPct val="55000"/>
              <a:buFont typeface="Wingdings"/>
              <a:buNone/>
              <a:tabLst/>
              <a:defRPr/>
            </a:pPr>
            <a:r>
              <a:rPr kumimoji="1" lang="ru-RU" sz="2000" kern="0" dirty="0" smtClean="0">
                <a:solidFill>
                  <a:schemeClr val="tx2">
                    <a:shade val="75000"/>
                  </a:schemeClr>
                </a:solidFill>
              </a:rPr>
              <a:t>Поэтому наш долг- бережно относиться к природе, охранять животных и растения, особенно тех, которые находятся на грани исчезновения. </a:t>
            </a:r>
            <a:endParaRPr kumimoji="1" lang="ru-RU" sz="2000" b="0" i="0" u="none" strike="noStrike" kern="0" cap="none" spc="0" normalizeH="0" noProof="0" dirty="0" smtClean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24944"/>
            <a:ext cx="2808312" cy="1868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869160"/>
            <a:ext cx="2808312" cy="193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836712"/>
            <a:ext cx="2880320" cy="1976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779990"/>
            <a:ext cx="4896544" cy="3078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ctrTitle"/>
          </p:nvPr>
        </p:nvSpPr>
        <p:spPr>
          <a:xfrm>
            <a:off x="4932040" y="1556792"/>
            <a:ext cx="3744416" cy="32403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Берегите природу!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</a:t>
            </a:r>
            <a:r>
              <a:rPr lang="ru-RU" b="1" dirty="0" smtClean="0"/>
              <a:t>пасибо за внимание!</a:t>
            </a:r>
            <a:endParaRPr lang="ru-RU" dirty="0"/>
          </a:p>
        </p:txBody>
      </p:sp>
      <p:pic>
        <p:nvPicPr>
          <p:cNvPr id="9" name="Рисунок 8" descr="Саша-тиг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61790"/>
            <a:ext cx="4320480" cy="637734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248</TotalTime>
  <Words>380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Brooklet</vt:lpstr>
      <vt:lpstr>Проект Красная книга или  Возьмем под защиту</vt:lpstr>
      <vt:lpstr>Цель проекта: </vt:lpstr>
      <vt:lpstr>АМУРСКИЙ ТИГР </vt:lpstr>
      <vt:lpstr>Слайд 4</vt:lpstr>
      <vt:lpstr>Ландыш майский</vt:lpstr>
      <vt:lpstr>Выводы</vt:lpstr>
      <vt:lpstr> Берегите природу! 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Наталья</cp:lastModifiedBy>
  <cp:revision>30</cp:revision>
  <dcterms:created xsi:type="dcterms:W3CDTF">2012-09-12T06:02:46Z</dcterms:created>
  <dcterms:modified xsi:type="dcterms:W3CDTF">2012-11-03T12:39:12Z</dcterms:modified>
</cp:coreProperties>
</file>