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9" r:id="rId4"/>
    <p:sldId id="260" r:id="rId5"/>
    <p:sldId id="261" r:id="rId6"/>
    <p:sldId id="262" r:id="rId7"/>
    <p:sldId id="269" r:id="rId8"/>
    <p:sldId id="272" r:id="rId9"/>
    <p:sldId id="274" r:id="rId10"/>
    <p:sldId id="275" r:id="rId11"/>
    <p:sldId id="285" r:id="rId12"/>
    <p:sldId id="287" r:id="rId13"/>
    <p:sldId id="286" r:id="rId14"/>
    <p:sldId id="276" r:id="rId15"/>
    <p:sldId id="277" r:id="rId16"/>
    <p:sldId id="283" r:id="rId17"/>
    <p:sldId id="278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61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84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98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789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069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674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71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3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82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248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006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2F630-34A5-4883-8CE7-71A373CD723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D2EDE-EE18-41E6-A3F7-C1019BBC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86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305 каб\Downloads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016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305 каб\Downloads\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164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305 каб\Downloads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628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305 каб\Downloads\факел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2" y="100012"/>
            <a:ext cx="4676775" cy="665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533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305 каб\Downloads\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543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305 каб\Downloads\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567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305 каб\Downloads\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097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305 каб\Downloads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104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305 каб\Downloads\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600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305 каб\Downloads\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632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305 каб\Downloads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560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305 каб\Downloads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6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305 каб\Downloads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934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305 каб\Downloads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" y="1733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977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305 каб\Downloads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923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305 каб\Downloads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477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305 каб\Downloads\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800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305 каб\Downloads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290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305 каб</dc:creator>
  <cp:lastModifiedBy>305 каб</cp:lastModifiedBy>
  <cp:revision>6</cp:revision>
  <dcterms:created xsi:type="dcterms:W3CDTF">2012-08-31T09:00:23Z</dcterms:created>
  <dcterms:modified xsi:type="dcterms:W3CDTF">2012-08-31T11:08:30Z</dcterms:modified>
</cp:coreProperties>
</file>