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48" d="100"/>
          <a:sy n="48" d="100"/>
        </p:scale>
        <p:origin x="-265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222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7D81A-E672-4BFB-9C87-4E3DDFB054BD}" type="datetimeFigureOut">
              <a:rPr lang="ru-RU" smtClean="0"/>
              <a:t>28.04.2013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7E5029-A950-41D2-B0D8-855E72B46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44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E5029-A950-41D2-B0D8-855E72B4641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E5029-A950-41D2-B0D8-855E72B4641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E5029-A950-41D2-B0D8-855E72B4641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E5029-A950-41D2-B0D8-855E72B4641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7E5029-A950-41D2-B0D8-855E72B4641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642953-2AE7-40F5-AE5C-CD235C0DD9C0}" type="datetimeFigureOut">
              <a:rPr lang="ru-RU" smtClean="0"/>
              <a:pPr/>
              <a:t>28.04.2013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4F836F-D4D1-48A3-9643-F3784C4FF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835696" y="1340768"/>
            <a:ext cx="541218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Наши семейные традиции 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4758" y="3322106"/>
            <a:ext cx="2267297" cy="179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5458891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Каждая семья имеет свои собственные традиции. Это не зависит от количества входящих в нее членов. Именно традиции и правила усиливают сплоченность семьи.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576064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3284984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Основной традицией нашей семьи, как и многих семей вообще, является сбор всех за праздничным столом, чтобы поздравить друг друга, если это, например, Новый Год, Пасха или другой знаменательный день. В праздники мы можем пригласить близких людей, друзей, родственников. Также, когда у кого-то день рождения, то вечером обязательно все собираются и едят праздничный торт и пьют чай.</a:t>
            </a:r>
          </a:p>
        </p:txBody>
      </p:sp>
      <p:pic>
        <p:nvPicPr>
          <p:cNvPr id="7" name="Рисунок 6" descr="DSC0011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928" y="592563"/>
            <a:ext cx="1728192" cy="2304256"/>
          </a:xfrm>
          <a:prstGeom prst="rect">
            <a:avLst/>
          </a:prstGeom>
        </p:spPr>
      </p:pic>
      <p:pic>
        <p:nvPicPr>
          <p:cNvPr id="8" name="Рисунок 7" descr="ДЕНЬ РОЖДЕНИЯ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2759984" cy="2376264"/>
          </a:xfrm>
          <a:prstGeom prst="rect">
            <a:avLst/>
          </a:prstGeom>
        </p:spPr>
      </p:pic>
      <p:pic>
        <p:nvPicPr>
          <p:cNvPr id="9" name="Рисунок 8" descr="ДЕНЬ РОЖДЕНИЯ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560" y="548680"/>
            <a:ext cx="3163428" cy="23627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148064" y="781948"/>
            <a:ext cx="35638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Еще в нашей семье каждое субботнее утро бабушка печет блины, и вся семья завтракает вместе.  А еще в выходные мы всей семьей лепим пельмени, и я тоже принимаю участие в этому увлекательном занятии! Эту традицию сохранили мои бабушка, тетя и мама, когда жили 5 лет на Крайнем севере.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476673"/>
            <a:ext cx="4176464" cy="236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ГР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68960"/>
            <a:ext cx="4333368" cy="3271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остер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78292"/>
            <a:ext cx="5040682" cy="3358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3717032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Есть еще один замечательный день, который отмечает вся моя семья – это 9 мая, когда собираются все наши родственники.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Утром дедушка надевает военную форму  и мы идем возлагать венки к памятнику, а вечером каждый год мы устраиваем костер памяти на пустыре, играем на гармошке,  гитаре и поем песни. Обычно к нам присоединяются все соседи, которые живут на нашей улице.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Я очень люблю, когда вся семья собирается вместе!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281</TotalTime>
  <Words>236</Words>
  <Application>Microsoft Office PowerPoint</Application>
  <PresentationFormat>Экран (4:3)</PresentationFormat>
  <Paragraphs>13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IlmixGroup</cp:lastModifiedBy>
  <cp:revision>24</cp:revision>
  <dcterms:created xsi:type="dcterms:W3CDTF">2012-04-14T14:09:49Z</dcterms:created>
  <dcterms:modified xsi:type="dcterms:W3CDTF">2013-04-28T12:23:06Z</dcterms:modified>
</cp:coreProperties>
</file>