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673DC-527D-4D5C-B928-E41B74BF11D8}" type="datetimeFigureOut">
              <a:rPr lang="ru-RU" smtClean="0"/>
              <a:t>18.04.2013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12B14-A625-4E42-B8F8-FCA6D6292F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4/18/2013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Витамины\vitam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7" y="0"/>
            <a:ext cx="9132063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54102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Витамины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3600" y="0"/>
            <a:ext cx="407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В2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14400"/>
            <a:ext cx="3276600" cy="5943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Витамины В2 - это рибофлавин, который регулирует белковый, жировой обмен, а также процесс окисления в тканях. Для нормального поддержания перечисленных процессов в день требуется 2 мг витамина В2.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Рибофлавин, в основном, содержится в мясе, рыбе, яйцах, птице, хлебе и молочных продуктах. Эта информация нужна тем, кто решает «сесть» на жесткое вегетарианство. Дело в том, что все витамины группы В, в подавляющем большинстве, содержатся в мясной и молочной продукции. Самый ценный источник витамина В2 — сухие дрожжи. Достаточно содержится также в проращенной пшенице и в грубом хлебе с отрубями.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2" name="Picture 2" descr="C:\Documents and Settings\Admin\Рабочий стол\Витамины\vitamin_b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371600"/>
            <a:ext cx="3886200" cy="42748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Витамины\vitamin_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371600"/>
            <a:ext cx="3352800" cy="36880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1295400"/>
            <a:ext cx="3810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Витамин В6 участвует во многих обменных процессах в организме. Его суточная норма равна 2 мг. Дефицит витамина В6 приводит к нервным расстройствам и кожным раздражениям. Самыми богатыми на витамин В6 являются мясо, соя, фасоль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0"/>
            <a:ext cx="407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В6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8800" y="0"/>
            <a:ext cx="4903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Витамин В12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219200"/>
            <a:ext cx="3124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Нехватка в организме Витамин В12 обеспечивает целый букет проблем: общая слабость, головокружение, снижение аппетита. А всего-то в день необходимо лишь 3 микрограмма витамина В12. Пополнить его запасы можно, употребляя в пищу мясо, рыбу, кисломолочную продукцию. В растительной пище этот витамин почти полностью отсутствует.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290" name="Picture 2" descr="C:\Documents and Settings\Admin\Рабочий стол\Витамины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524000"/>
            <a:ext cx="3505200" cy="3855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7600" y="5657671"/>
            <a:ext cx="426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Над презентацией работала ученица 11 а класса 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</a:rPr>
              <a:t>Семерий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 Кристина 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314" name="Picture 2" descr="C:\Documents and Settings\Admin\Рабочий стол\Витамины\Витамин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106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62600" y="5934670"/>
            <a:ext cx="403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Над презентацией работала ученица 11 а класса  </a:t>
            </a:r>
            <a:r>
              <a:rPr lang="ru-RU" i="1" dirty="0" err="1" smtClean="0">
                <a:solidFill>
                  <a:srgbClr val="FF0000"/>
                </a:solidFill>
              </a:rPr>
              <a:t>Семерий</a:t>
            </a:r>
            <a:r>
              <a:rPr lang="ru-RU" i="1" dirty="0" smtClean="0">
                <a:solidFill>
                  <a:srgbClr val="FF0000"/>
                </a:solidFill>
              </a:rPr>
              <a:t> Кристина 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72955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Что такое витамины?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14400"/>
            <a:ext cx="7315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</a:rPr>
              <a:t>Витамины - это низкомолекулярные органические соединения, которые необходимы организму для нормального функционирования.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Admin\Рабочий стол\Витамины\1309672713_vitamin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590800"/>
            <a:ext cx="490728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" y="0"/>
            <a:ext cx="6858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Для чего нам нужны витамины?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828800"/>
            <a:ext cx="8153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Витамины оказывают сильное и специфическое влияние на рост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развитие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обмен веществ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так как являются ферментами или входят  в состав ферментов. При отсутствии  в пище того или иного витамина возникают заболевания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называемые авитаминозами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 которые являются следствием  нарушения обмена веществ.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C:\Documents and Settings\Admin\Рабочий стол\Витамины\vitamini-346x26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3467100"/>
            <a:ext cx="4512506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04800"/>
            <a:ext cx="75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Известно</a:t>
            </a:r>
            <a:r>
              <a:rPr lang="en-US" sz="4000" i="1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 что для нормальной жизни человека нужно около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20</a:t>
            </a:r>
            <a:r>
              <a:rPr lang="ru-RU" sz="4000" i="1" dirty="0" smtClean="0">
                <a:solidFill>
                  <a:schemeClr val="accent1">
                    <a:lumMod val="75000"/>
                  </a:schemeClr>
                </a:solidFill>
              </a:rPr>
              <a:t> витаминов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4098" name="Picture 2" descr="C:\Documents and Settings\Admin\Рабочий стол\Витамины\53b22de013970eca1f7f9543610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90800"/>
            <a:ext cx="6949572" cy="40872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2200" y="0"/>
            <a:ext cx="34289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А</a:t>
            </a:r>
            <a:endParaRPr lang="ru-RU" sz="4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143000"/>
            <a:ext cx="32766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 А отвечает за рост организма и зрение. Известный в народе недуг под названием «куриная слепота» связан как раз с нехваткой витамина А. Для удовлетворения суточных потребностей необходим всего 1 мг этого витамина. Морковь, говяжья печень, рыбий жир, помидоры, зеленый лук, красный перец, сливочное масло – это те продукты, где витамин А присутствует в приличных объемах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3" name="Picture 3" descr="C:\Documents and Settings\Admin\Рабочий стол\Витамины\itaminA (1)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838200"/>
            <a:ext cx="4959684" cy="4073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3276600" y="5257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Однако у витамина А есть одна неприятная особенность – он любит меру, а если его чересчур много, он превращается в яд для организма.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0"/>
            <a:ext cx="40751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В1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90600"/>
            <a:ext cx="3733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 B1 контролирует углеводный и аминокислотный обмен, что важно для нормального функционирования нервной системы (как центральной, так и периферической). Недостаток витамина В сопровождается повышенной раздражительностью, сердечнососудистыми расстройствами, нарушением пищеварения и бессонницей.</a:t>
            </a:r>
          </a:p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Витамина В ежесуточно требуется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1,8 мг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, а найти его можно в пшене, овсянке, горохе, свинине. Самый ценный источник витамина В — сухие пивные дрожжи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 descr="C:\Documents and Settings\Admin\Рабочий стол\Витамины\vitamin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838200"/>
            <a:ext cx="3886200" cy="415693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81400" y="5181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Витамин В не разлагается при температуре 120 градусов, но при использовании специального пищевого порошка для смягчения овощей при варке разлагается.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-152400"/>
            <a:ext cx="3679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С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62000"/>
            <a:ext cx="32766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 С - это аскорбиновая кислота, суточная потребность в которой составляет 70 мг – это больше, чем нормы остальных витаминов вместе взятых. Такие объемы вполне объяснимы – витамин С «курирует» три важнейших сферы нашего организма: кроветворение, работу центральной нервной системы и иммунитет. Нехватка витамина С в лучшем случае выливается в быструю утомляемость, в худшем – в частые заболевания, переходящие в хроническую форму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16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C:\Documents and Settings\Admin\Рабочий стол\Витамины\Depositphotos_8316644_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0" y="685800"/>
            <a:ext cx="4876800" cy="4572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81200" y="5288340"/>
            <a:ext cx="624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accent1">
                    <a:lumMod val="75000"/>
                  </a:schemeClr>
                </a:solidFill>
              </a:rPr>
              <a:t>Витамин С легко, разрушается при варке, особенно в железной и медной кастрюле. При хранении продуктов этот витамин также не сохраняется. Так, например, картофель теряет до трети, этого витамина через пару недель после сбора. В процессе варки и приготовления пюре теряется еще до 15%. Лучшие источники витамина С являются продукты — огородная зелень, свежие сырые овощи и фрукты. Особенно его много в шиповнике и черной смородине. Если тепловая обработка необходима, лучше варить овощи в посуде из оргстекла, как можно быстрее и в минимальном количестве воды</a:t>
            </a:r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2200" y="-152400"/>
            <a:ext cx="37016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</a:t>
            </a:r>
            <a:r>
              <a:rPr lang="en-US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D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85800"/>
            <a:ext cx="3733800" cy="4267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Витамин D участвует в развитии и росте различных тканей тела. Нюанс в том, что с пищей он в организм практически не поступает – тело (а точнее, кожный покров) самостоятельно вырабатывает витамин D. Однако, чтобы это происходило, необходимо воздействие на кожу солнечного ультрафиолета. Витамина D нужно совсем немного, поэтому нет необходимости часами подставлять под палящее солнце свое тело. Скажем так, обычная 10-15 минутная прогулка в погожий солнечный день полностью обеспечит дневной запас витамина D.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C:\Documents and Settings\Admin\Рабочий стол\Витамины\1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685800"/>
            <a:ext cx="4419600" cy="44196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09800" y="5181600"/>
            <a:ext cx="5943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Источники витамина В является рыбий жир, рыбья икра, яичный желток, сливочное масло, сыр, молоко. Немного содержится в грибах. Витамин D не распадается от воздействия воды, высокой температуры, замораживания консервирования.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4600" y="-152400"/>
            <a:ext cx="3655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Витамин 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62000"/>
            <a:ext cx="3124200" cy="4038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От витамина Е зависит нормальное функционирование половой системы. Витамин Е также улучшает усваивание жиров и белков. Суточная потребность составляет 10 мг. Достаточно много витамина Е в хлебе и крупах, содержится в листьях салата и проращенной пшенице, а также хлопковом масле, почти всех зеленых овощах, яйцах и животном жире, но самым богатым по его содержанию является растительное масло.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C:\Documents and Settings\Admin\Рабочий стол\Витамины\vitamin_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762000"/>
            <a:ext cx="4648200" cy="4343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09800" y="5105400"/>
            <a:ext cx="6019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Во время приготовления пищи витамин E практически не теряется, не считая залежалого говяжьего жира: витамин Е пропадает в нем ещё задолго до того, как он начинает плохо пахнуть и портиться.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887</Words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9</cp:revision>
  <dcterms:modified xsi:type="dcterms:W3CDTF">2013-04-18T18:44:48Z</dcterms:modified>
</cp:coreProperties>
</file>