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8C69E-54B5-4A43-8FE1-05309BF1B9CD}" type="datetimeFigureOut">
              <a:rPr lang="en-US"/>
              <a:pPr>
                <a:defRPr/>
              </a:pPr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B382F-5D8D-4D25-B523-95C530470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F23FA-70AD-4376-9A3B-EB8861EB2215}" type="datetimeFigureOut">
              <a:rPr lang="en-US"/>
              <a:pPr>
                <a:defRPr/>
              </a:pPr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B0864-DB1E-4C74-8754-07F835257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81033-3090-42E9-A845-2613D5EEF510}" type="datetimeFigureOut">
              <a:rPr lang="en-US"/>
              <a:pPr>
                <a:defRPr/>
              </a:pPr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49151-41BC-417C-90E4-63DCD1C922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C1626-76FE-422F-A62D-531C70A0B353}" type="datetimeFigureOut">
              <a:rPr lang="en-US"/>
              <a:pPr>
                <a:defRPr/>
              </a:pPr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C84E2-574C-4897-9357-38660559C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F2AF5-D047-40F1-8E68-D4DEF1471977}" type="datetimeFigureOut">
              <a:rPr lang="en-US"/>
              <a:pPr>
                <a:defRPr/>
              </a:pPr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EE636-BD4D-4859-AA8F-BA3E2A00EA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8C4B8-3FE1-429A-898D-096EF1424D16}" type="datetimeFigureOut">
              <a:rPr lang="en-US"/>
              <a:pPr>
                <a:defRPr/>
              </a:pPr>
              <a:t>4/29/2013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E2CD8-D898-4053-BAA9-3A2A80BF5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89EC6-02C3-4BF3-B367-99F0D2FC8675}" type="datetimeFigureOut">
              <a:rPr lang="en-US"/>
              <a:pPr>
                <a:defRPr/>
              </a:pPr>
              <a:t>4/29/2013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1664C-E488-4819-AD85-8CF10D58C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B3D85-1269-4548-9312-C26036ACDC95}" type="datetimeFigureOut">
              <a:rPr lang="en-US"/>
              <a:pPr>
                <a:defRPr/>
              </a:pPr>
              <a:t>4/29/2013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4133A-78A0-4048-87F3-53E23BCE30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2DF91-F3DC-4FA4-B83E-C1E1790CA98D}" type="datetimeFigureOut">
              <a:rPr lang="en-US"/>
              <a:pPr>
                <a:defRPr/>
              </a:pPr>
              <a:t>4/29/2013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98B1C-2646-4081-8EE6-D617C1D35B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155AE-D522-47CB-9BB4-873D8A198AD2}" type="datetimeFigureOut">
              <a:rPr lang="en-US"/>
              <a:pPr>
                <a:defRPr/>
              </a:pPr>
              <a:t>4/29/2013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974F3-28C2-4858-B33A-43984DAF3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59EB2-9001-4D51-9DF6-87B5C88E08A6}" type="datetimeFigureOut">
              <a:rPr lang="en-US"/>
              <a:pPr>
                <a:defRPr/>
              </a:pPr>
              <a:t>4/29/2013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89ECC-5CFB-4EB2-B07B-BD2E2F37F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57BEE1-F1FB-46F2-80AA-55A47BA3979C}" type="datetimeFigureOut">
              <a:rPr lang="en-US"/>
              <a:pPr>
                <a:defRPr/>
              </a:pPr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7E1EAF-E669-4B7C-B355-3BEDDEE18B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source=wiz&amp;img_url=http://latimesblogs.latimes.com/photos/uncategorized/2008/09/30/grand200_2.jpg&amp;p=1&amp;text=%D0%B3%D1%80%D0%B0%D0%BD%D0%B4%20%D0%BA%D0%B0%D0%BD%D1%8C%D0%BE%D0%BD&amp;noreask=1&amp;pos=36&amp;lr=213&amp;rpt=simage&amp;nojs=1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text=%D0%B3%D1%80%D0%B0%D0%BD%D0%B4%20%D0%BA%D0%B0%D0%BD%D1%8C%D0%BE%D0%BD&amp;noreask=1&amp;img_url=http://upload.wikimedia.org/wikipedia/commons/f/f9/USA_09847_Grand_Canyon_Luca_Galuzzi_2007.jpg&amp;pos=5&amp;rpt=simage&amp;lr=213&amp;noj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source=wiz&amp;text=%D0%B3%D1%80%D0%B0%D0%BD%D0%B4%20%D0%BA%D0%B0%D0%BD%D1%8C%D0%BE%D0%BD&amp;noreask=1&amp;img_url=http://www.wonder-world.ru/wp-content/uploads/2008/11/granc09.jpg&amp;pos=23&amp;rpt=simage&amp;lr=213&amp;nojs=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text=%D0%B3%D1%80%D0%B0%D0%BD%D0%B4%20%D0%BA%D0%B0%D0%BD%D1%8C%D0%BE%D0%BD&amp;noreask=1&amp;img_url=http://www.itsnature.org/Wild_Travels/images/article-images/Grand_Canyon6.jpg&amp;pos=0&amp;rpt=simage&amp;lr=213&amp;nojs=1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hyperlink" Target="http://images.yandex.ru/yandsearch?source=wiz&amp;text=%D0%B3%D1%80%D0%B0%D0%BD%D0%B4%20%D0%BA%D0%B0%D0%BD%D1%8C%D0%BE%D0%BD&amp;noreask=1&amp;img_url=http://lifeglobe.net/media/entry/1014/GrandCanyon.jpg&amp;pos=1&amp;rpt=simage&amp;lr=213&amp;nojs=1" TargetMode="Externa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hyperlink" Target="http://www.zapovedniki-mira.com/uploads/posts/2013-01/1358292857_nation_park_grand_kanio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apovedniki-mira.com/uploads/posts/2013-01/1358292871_potok_kamnei_i_peska_na_reke_kolorado.jpg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www.zapovedniki-mira.com/uploads/posts/2013-01/1358292862_groza_v_nation_park_grand_kanion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838200" y="381000"/>
            <a:ext cx="74993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7200" i="1">
                <a:solidFill>
                  <a:srgbClr val="10253F"/>
                </a:solidFill>
              </a:rPr>
              <a:t>The Grand Canyon</a:t>
            </a:r>
            <a:endParaRPr lang="ru-RU" sz="7200" i="1">
              <a:solidFill>
                <a:srgbClr val="10253F"/>
              </a:solidFill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917743" y="4996218"/>
            <a:ext cx="3962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Презентацию по английскому языку на тему «Природные заповедники и национальные парки» </a:t>
            </a:r>
            <a:r>
              <a:rPr lang="ru-RU" dirty="0" smtClean="0"/>
              <a:t>приготовил  ученик </a:t>
            </a:r>
            <a:r>
              <a:rPr lang="ru-RU" dirty="0"/>
              <a:t>школы №879 7 класса «</a:t>
            </a:r>
            <a:r>
              <a:rPr lang="ru-RU" dirty="0" smtClean="0"/>
              <a:t>В» Сальников Виктор.</a:t>
            </a:r>
            <a:endParaRPr lang="ru-RU" dirty="0"/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57200" y="4953000"/>
            <a:ext cx="24384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0">
                <a:latin typeface="Arial" charset="0"/>
              </a:rPr>
              <a:t>Использовали источники:</a:t>
            </a:r>
            <a:endParaRPr lang="en-US" b="0">
              <a:latin typeface="Arial" charset="0"/>
            </a:endParaRPr>
          </a:p>
          <a:p>
            <a:r>
              <a:rPr lang="en-US" b="0">
                <a:latin typeface="Arial" charset="0"/>
              </a:rPr>
              <a:t>www.yandex.ru </a:t>
            </a:r>
          </a:p>
          <a:p>
            <a:r>
              <a:rPr lang="en-US" b="0">
                <a:latin typeface="Arial" charset="0"/>
              </a:rPr>
              <a:t>www.wikipedia.ru</a:t>
            </a:r>
            <a:endParaRPr lang="ru-RU" b="0">
              <a:latin typeface="Arial" charset="0"/>
            </a:endParaRPr>
          </a:p>
        </p:txBody>
      </p:sp>
      <p:pic>
        <p:nvPicPr>
          <p:cNvPr id="25609" name="Picture 9" descr="i?id=47689702-6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371600"/>
            <a:ext cx="4800600" cy="3459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Mariya\Desktop\маша\gc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3981450" cy="3748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400" b="1" smtClean="0">
                <a:solidFill>
                  <a:srgbClr val="7030A0"/>
                </a:solidFill>
                <a:latin typeface="Times New Roman" pitchFamily="18" charset="0"/>
              </a:rPr>
              <a:t>Thank you for attention!</a:t>
            </a:r>
          </a:p>
        </p:txBody>
      </p:sp>
      <p:pic>
        <p:nvPicPr>
          <p:cNvPr id="4099" name="Picture 3" descr="C:\Users\Mariya\Desktop\маша\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1320">
            <a:off x="815443" y="3149549"/>
            <a:ext cx="4385515" cy="32891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098" name="Picture 2" descr="C:\Users\Mariya\Desktop\rfhnbyrb\Grand-Canyon-Arizona-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1371600"/>
            <a:ext cx="4474990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00" name="Picture 4" descr="C:\Users\Mariya\Desktop\маша\grand-canyon-arizon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4114800"/>
            <a:ext cx="3489325" cy="23955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pic>
        <p:nvPicPr>
          <p:cNvPr id="13314" name="Picture 2" descr="C:\Users\Mariya\Desktop\маша\Grand_Canyon_trip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0" name="Picture 2" descr="C:\Users\Mariya\Desktop\маша\grand-canyon-skywal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"/>
            <a:ext cx="4572000" cy="34289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Mariya\Desktop\маша\grand-canyon-skywalk2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429000"/>
            <a:ext cx="4566465" cy="342900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C:\Users\Mariya\Desktop\маша\skywalk_at_grand_canyon_west_pictu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3" name="Picture 5" descr="C:\Users\Mariya\Desktop\маша\arizona-grand-canyon-703-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i?id=471500920-5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09800"/>
            <a:ext cx="4648200" cy="2905125"/>
          </a:xfrm>
          <a:prstGeom prst="rect">
            <a:avLst/>
          </a:prstGeom>
          <a:noFill/>
        </p:spPr>
      </p:pic>
      <p:pic>
        <p:nvPicPr>
          <p:cNvPr id="15370" name="Picture 10" descr="i?id=139337903-34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6200" y="3048000"/>
            <a:ext cx="4838700" cy="3629025"/>
          </a:xfrm>
          <a:prstGeom prst="rect">
            <a:avLst/>
          </a:prstGeom>
          <a:noFill/>
        </p:spPr>
      </p:pic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1371600" y="762000"/>
            <a:ext cx="5883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endParaRPr lang="ru-RU" b="0">
              <a:latin typeface="Arial" charset="0"/>
            </a:endParaRP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838200" y="533400"/>
            <a:ext cx="7548563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0"/>
              </a:spcBef>
            </a:pPr>
            <a:r>
              <a:rPr lang="en-US" sz="6600"/>
              <a:t>Visiting and climate</a:t>
            </a:r>
            <a:r>
              <a:rPr lang="en-US" sz="5400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spd="slow" advClick="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Mariya\Desktop\rfhnbyrb\granc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1271587"/>
            <a:ext cx="3330385" cy="49530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390" name="Picture 6" descr="i?id=281112294-27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57200"/>
            <a:ext cx="4038600" cy="2679700"/>
          </a:xfrm>
          <a:prstGeom prst="rect">
            <a:avLst/>
          </a:prstGeom>
          <a:noFill/>
        </p:spPr>
      </p:pic>
      <p:pic>
        <p:nvPicPr>
          <p:cNvPr id="16392" name="Picture 8" descr="i?id=91601147-03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429000"/>
            <a:ext cx="3848100" cy="2886075"/>
          </a:xfrm>
          <a:prstGeom prst="rect">
            <a:avLst/>
          </a:prstGeom>
          <a:noFill/>
        </p:spPr>
      </p:pic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304800" y="493713"/>
            <a:ext cx="830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endParaRPr lang="ru-RU" b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2" name="Picture 2" descr="C:\Users\Mariya\Desktop\маша\lifelist-grand-canyon-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3725" y="4000500"/>
            <a:ext cx="6010275" cy="2857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3" name="Picture 3" descr="C:\Users\Mariya\Desktop\маша\1_grand_canyon_mfshadow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067175" y="0"/>
            <a:ext cx="5076825" cy="381000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4" name="Picture 4" descr="C:\Users\Mariya\Desktop\маша\2229647_f5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38600"/>
            <a:ext cx="3048000" cy="2819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5" name="Picture 5" descr="C:\Users\Mariya\Desktop\маша\Full_Moon_over_the_Grand_Canyon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38600" cy="3962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riya\Desktop\rfhnbyrb\50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29200" y="762000"/>
            <a:ext cx="4114800" cy="2743200"/>
          </a:xfrm>
          <a:prstGeom prst="ellipse">
            <a:avLst/>
          </a:prstGeom>
          <a:effectLst>
            <a:softEdge rad="112500"/>
          </a:effectLst>
        </p:spPr>
      </p:pic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latin typeface="Times New Roman" pitchFamily="18" charset="0"/>
              </a:rPr>
              <a:t>PLANTS AND ANIMALS</a:t>
            </a:r>
          </a:p>
        </p:txBody>
      </p:sp>
      <p:pic>
        <p:nvPicPr>
          <p:cNvPr id="2051" name="Picture 3" descr="C:\Users\Mariya\Desktop\rfhnbyrb\1283256057_1174710309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5139267" cy="3854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Mariya\Desktop\rfhnbyrb\Kauai-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3352800"/>
            <a:ext cx="4724400" cy="3505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Mariya\Desktop\rfhnbyrb\12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0"/>
            <a:ext cx="548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3" descr="C:\Users\Mariya\Desktop\rfhnbyrb\southside_GC_t8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657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C:\Users\Mariya\Desktop\rfhnbyrb\-69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24225"/>
            <a:ext cx="40386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Национальный парк Гранд Каньон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953000" cy="3302000"/>
          </a:xfrm>
          <a:prstGeom prst="rect">
            <a:avLst/>
          </a:prstGeom>
          <a:noFill/>
        </p:spPr>
      </p:pic>
      <p:pic>
        <p:nvPicPr>
          <p:cNvPr id="24583" name="Picture 7" descr="Гроза в национальном парке Гранд Каньон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600" y="3319463"/>
            <a:ext cx="4724400" cy="3538537"/>
          </a:xfrm>
          <a:prstGeom prst="rect">
            <a:avLst/>
          </a:prstGeom>
          <a:noFill/>
        </p:spPr>
      </p:pic>
      <p:pic>
        <p:nvPicPr>
          <p:cNvPr id="24585" name="Picture 9" descr="Поток камней и песка на реке Колорадо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409950"/>
            <a:ext cx="3505200" cy="3448050"/>
          </a:xfrm>
          <a:prstGeom prst="rect">
            <a:avLst/>
          </a:prstGeom>
          <a:noFill/>
        </p:spPr>
      </p:pic>
      <p:pic>
        <p:nvPicPr>
          <p:cNvPr id="24587" name="Picture 11" descr="Река Колорадо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26113" y="0"/>
            <a:ext cx="3008312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45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PLANTS AND ANIMALS</vt:lpstr>
      <vt:lpstr>Презентация PowerPoint</vt:lpstr>
      <vt:lpstr>Презентация PowerPoint</vt:lpstr>
      <vt:lpstr>Thank you for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Grand Canyon</dc:title>
  <dc:creator>Mariya</dc:creator>
  <cp:lastModifiedBy>школа</cp:lastModifiedBy>
  <cp:revision>30</cp:revision>
  <dcterms:created xsi:type="dcterms:W3CDTF">2012-03-01T11:00:23Z</dcterms:created>
  <dcterms:modified xsi:type="dcterms:W3CDTF">2013-04-29T06:29:52Z</dcterms:modified>
</cp:coreProperties>
</file>