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6" r:id="rId16"/>
    <p:sldId id="277"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E2E60CE-D548-4437-AC6F-F82086FE0DB5}" type="datetimeFigureOut">
              <a:rPr lang="ru-RU" smtClean="0"/>
              <a:t>25.02.2013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11FEBE-C041-4C68-9F27-ABDE97657C2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E2E60CE-D548-4437-AC6F-F82086FE0DB5}" type="datetimeFigureOut">
              <a:rPr lang="ru-RU" smtClean="0"/>
              <a:t>25.02.2013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11FEBE-C041-4C68-9F27-ABDE97657C2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E2E60CE-D548-4437-AC6F-F82086FE0DB5}" type="datetimeFigureOut">
              <a:rPr lang="ru-RU" smtClean="0"/>
              <a:t>25.02.2013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11FEBE-C041-4C68-9F27-ABDE97657C2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E2E60CE-D548-4437-AC6F-F82086FE0DB5}" type="datetimeFigureOut">
              <a:rPr lang="ru-RU" smtClean="0"/>
              <a:t>25.02.2013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11FEBE-C041-4C68-9F27-ABDE97657C2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E2E60CE-D548-4437-AC6F-F82086FE0DB5}" type="datetimeFigureOut">
              <a:rPr lang="ru-RU" smtClean="0"/>
              <a:t>25.02.2013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911FEBE-C041-4C68-9F27-ABDE97657C2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E2E60CE-D548-4437-AC6F-F82086FE0DB5}" type="datetimeFigureOut">
              <a:rPr lang="ru-RU" smtClean="0"/>
              <a:t>25.02.2013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911FEBE-C041-4C68-9F27-ABDE97657C2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E2E60CE-D548-4437-AC6F-F82086FE0DB5}" type="datetimeFigureOut">
              <a:rPr lang="ru-RU" smtClean="0"/>
              <a:t>25.02.2013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911FEBE-C041-4C68-9F27-ABDE97657C2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E2E60CE-D548-4437-AC6F-F82086FE0DB5}" type="datetimeFigureOut">
              <a:rPr lang="ru-RU" smtClean="0"/>
              <a:t>25.02.2013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911FEBE-C041-4C68-9F27-ABDE97657C2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2E60CE-D548-4437-AC6F-F82086FE0DB5}" type="datetimeFigureOut">
              <a:rPr lang="ru-RU" smtClean="0"/>
              <a:t>25.02.2013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911FEBE-C041-4C68-9F27-ABDE97657C2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E2E60CE-D548-4437-AC6F-F82086FE0DB5}" type="datetimeFigureOut">
              <a:rPr lang="ru-RU" smtClean="0"/>
              <a:t>25.02.2013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911FEBE-C041-4C68-9F27-ABDE97657C2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E2E60CE-D548-4437-AC6F-F82086FE0DB5}" type="datetimeFigureOut">
              <a:rPr lang="ru-RU" smtClean="0"/>
              <a:t>25.02.2013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911FEBE-C041-4C68-9F27-ABDE97657C2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E2E60CE-D548-4437-AC6F-F82086FE0DB5}" type="datetimeFigureOut">
              <a:rPr lang="ru-RU" smtClean="0"/>
              <a:t>25.02.2013</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911FEBE-C041-4C68-9F27-ABDE97657C2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3608" y="1484784"/>
            <a:ext cx="7175351" cy="2736304"/>
          </a:xfrm>
        </p:spPr>
        <p:txBody>
          <a:bodyPr/>
          <a:lstStyle/>
          <a:p>
            <a:pPr marL="182880" indent="0" algn="ctr">
              <a:buNone/>
            </a:pPr>
            <a:r>
              <a:rPr lang="en-US" dirty="0" smtClean="0">
                <a:solidFill>
                  <a:schemeClr val="accent1">
                    <a:lumMod val="75000"/>
                  </a:schemeClr>
                </a:solidFill>
              </a:rPr>
              <a:t>Famous people of the UK</a:t>
            </a:r>
            <a:endParaRPr lang="ru-RU" dirty="0">
              <a:solidFill>
                <a:schemeClr val="accent1">
                  <a:lumMod val="75000"/>
                </a:schemeClr>
              </a:solidFill>
            </a:endParaRPr>
          </a:p>
        </p:txBody>
      </p:sp>
    </p:spTree>
    <p:extLst>
      <p:ext uri="{BB962C8B-B14F-4D97-AF65-F5344CB8AC3E}">
        <p14:creationId xmlns:p14="http://schemas.microsoft.com/office/powerpoint/2010/main" val="22542919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404664"/>
            <a:ext cx="8640960" cy="6120680"/>
          </a:xfrm>
        </p:spPr>
        <p:txBody>
          <a:bodyPr/>
          <a:lstStyle/>
          <a:p>
            <a:pPr marL="45720" indent="0" algn="ctr">
              <a:buNone/>
            </a:pPr>
            <a:r>
              <a:rPr lang="en-US" dirty="0">
                <a:solidFill>
                  <a:srgbClr val="00B0F0"/>
                </a:solidFill>
              </a:rPr>
              <a:t>Starr married Maureen Cox in 1965  and they had three children: </a:t>
            </a:r>
            <a:r>
              <a:rPr lang="en-US" dirty="0" smtClean="0">
                <a:solidFill>
                  <a:srgbClr val="00B0F0"/>
                </a:solidFill>
              </a:rPr>
              <a:t>Zak</a:t>
            </a:r>
            <a:r>
              <a:rPr lang="en-US" dirty="0">
                <a:solidFill>
                  <a:srgbClr val="00B0F0"/>
                </a:solidFill>
              </a:rPr>
              <a:t>, Jason and Lee. The couple divorced in </a:t>
            </a:r>
            <a:r>
              <a:rPr lang="en-US" dirty="0" smtClean="0">
                <a:solidFill>
                  <a:srgbClr val="00B0F0"/>
                </a:solidFill>
              </a:rPr>
              <a:t>1975 </a:t>
            </a:r>
            <a:r>
              <a:rPr lang="en-US" dirty="0">
                <a:solidFill>
                  <a:srgbClr val="00B0F0"/>
                </a:solidFill>
              </a:rPr>
              <a:t>and Maureen died in 1994. In 1980, on the set of the film Caveman, he met actress Barbara </a:t>
            </a:r>
            <a:r>
              <a:rPr lang="en-US" dirty="0" smtClean="0">
                <a:solidFill>
                  <a:srgbClr val="00B0F0"/>
                </a:solidFill>
              </a:rPr>
              <a:t>Bach, and they </a:t>
            </a:r>
            <a:r>
              <a:rPr lang="en-US" dirty="0">
                <a:solidFill>
                  <a:srgbClr val="00B0F0"/>
                </a:solidFill>
              </a:rPr>
              <a:t>were married in 1981. In 1985, Starr was the first of The Beatles to become a grandfather upon the birth of Zak's </a:t>
            </a:r>
            <a:r>
              <a:rPr lang="en-US" dirty="0" smtClean="0">
                <a:solidFill>
                  <a:srgbClr val="00B0F0"/>
                </a:solidFill>
              </a:rPr>
              <a:t>daughter</a:t>
            </a:r>
            <a:r>
              <a:rPr lang="en-US" dirty="0">
                <a:solidFill>
                  <a:srgbClr val="00B0F0"/>
                </a:solidFill>
              </a:rPr>
              <a:t>.</a:t>
            </a:r>
            <a:endParaRPr lang="ru-RU" dirty="0">
              <a:solidFill>
                <a:srgbClr val="00B0F0"/>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2708920"/>
            <a:ext cx="2501265"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65989" y="2635100"/>
            <a:ext cx="1828800" cy="324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59832" y="3123733"/>
            <a:ext cx="3405188" cy="2265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11413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0"/>
            <a:ext cx="6512511" cy="1143000"/>
          </a:xfrm>
        </p:spPr>
        <p:txBody>
          <a:bodyPr/>
          <a:lstStyle/>
          <a:p>
            <a:pPr marL="0" indent="0" algn="ctr">
              <a:buNone/>
            </a:pPr>
            <a:r>
              <a:rPr lang="en-US" dirty="0" smtClean="0">
                <a:solidFill>
                  <a:srgbClr val="FF0000"/>
                </a:solidFill>
              </a:rPr>
              <a:t>Robbie Williams</a:t>
            </a:r>
            <a:endParaRPr lang="ru-RU" dirty="0">
              <a:solidFill>
                <a:srgbClr val="FF0000"/>
              </a:solidFill>
            </a:endParaRPr>
          </a:p>
        </p:txBody>
      </p:sp>
      <p:sp>
        <p:nvSpPr>
          <p:cNvPr id="3" name="Объект 2"/>
          <p:cNvSpPr>
            <a:spLocks noGrp="1"/>
          </p:cNvSpPr>
          <p:nvPr>
            <p:ph sz="quarter" idx="13"/>
          </p:nvPr>
        </p:nvSpPr>
        <p:spPr>
          <a:xfrm>
            <a:off x="179512" y="908720"/>
            <a:ext cx="8784976" cy="5760640"/>
          </a:xfrm>
        </p:spPr>
        <p:txBody>
          <a:bodyPr/>
          <a:lstStyle/>
          <a:p>
            <a:pPr marL="45720" indent="0" algn="ctr">
              <a:buNone/>
            </a:pPr>
            <a:r>
              <a:rPr lang="en-US" dirty="0">
                <a:solidFill>
                  <a:srgbClr val="FF0000"/>
                </a:solidFill>
              </a:rPr>
              <a:t>Robert Peter Williams  is an English </a:t>
            </a:r>
            <a:r>
              <a:rPr lang="en-US" dirty="0" smtClean="0">
                <a:solidFill>
                  <a:srgbClr val="FF0000"/>
                </a:solidFill>
              </a:rPr>
              <a:t>singer-songwriter. </a:t>
            </a:r>
            <a:r>
              <a:rPr lang="en-US" dirty="0">
                <a:solidFill>
                  <a:srgbClr val="FF0000"/>
                </a:solidFill>
              </a:rPr>
              <a:t>He is a member of the pop group Take That, but has found greater commercial success as a solo artist. After many disagreements with the management and group members, Williams left the group in 1995 to launch his solo career. </a:t>
            </a:r>
            <a:r>
              <a:rPr lang="en-US" dirty="0" smtClean="0">
                <a:solidFill>
                  <a:srgbClr val="FF0000"/>
                </a:solidFill>
              </a:rPr>
              <a:t>In 2010 was </a:t>
            </a:r>
            <a:r>
              <a:rPr lang="en-US" dirty="0">
                <a:solidFill>
                  <a:srgbClr val="FF0000"/>
                </a:solidFill>
              </a:rPr>
              <a:t>announced he had rejoined Take That and that the group intended to release a new album in November </a:t>
            </a:r>
            <a:r>
              <a:rPr lang="en-US" dirty="0" smtClean="0">
                <a:solidFill>
                  <a:srgbClr val="FF0000"/>
                </a:solidFill>
              </a:rPr>
              <a:t>2010 </a:t>
            </a:r>
            <a:r>
              <a:rPr lang="en-US" dirty="0">
                <a:solidFill>
                  <a:srgbClr val="FF0000"/>
                </a:solidFill>
              </a:rPr>
              <a:t>which became the second fastest-selling album in UK chart </a:t>
            </a:r>
            <a:r>
              <a:rPr lang="en-US" dirty="0" smtClean="0">
                <a:solidFill>
                  <a:srgbClr val="FF0000"/>
                </a:solidFill>
              </a:rPr>
              <a:t>history </a:t>
            </a:r>
            <a:r>
              <a:rPr lang="en-US" dirty="0">
                <a:solidFill>
                  <a:srgbClr val="FF0000"/>
                </a:solidFill>
              </a:rPr>
              <a:t>and the fastest-selling record of the century so far</a:t>
            </a:r>
            <a:r>
              <a:rPr lang="en-US" dirty="0" smtClean="0">
                <a:solidFill>
                  <a:srgbClr val="FF0000"/>
                </a:solidFill>
              </a:rPr>
              <a:t>. </a:t>
            </a:r>
            <a:endParaRPr lang="ru-RU"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9552" y="3861048"/>
            <a:ext cx="2001203" cy="2766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03848" y="4320149"/>
            <a:ext cx="2837021" cy="2125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t="5012"/>
          <a:stretch/>
        </p:blipFill>
        <p:spPr bwMode="auto">
          <a:xfrm>
            <a:off x="6721669" y="3861048"/>
            <a:ext cx="2037397" cy="2819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21004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188640"/>
            <a:ext cx="8424936" cy="6408712"/>
          </a:xfrm>
        </p:spPr>
        <p:txBody>
          <a:bodyPr/>
          <a:lstStyle/>
          <a:p>
            <a:pPr marL="45720" indent="0" algn="ctr">
              <a:buNone/>
            </a:pPr>
            <a:r>
              <a:rPr lang="en-US" dirty="0">
                <a:solidFill>
                  <a:srgbClr val="FF0000"/>
                </a:solidFill>
              </a:rPr>
              <a:t>Williams has sold over 70 million records worldwide, which ranks him among the best-selling music artists worldwide. Six of his albums are among the top 100 biggest-selling albums in the United Kingdom. He has also been </a:t>
            </a:r>
            <a:r>
              <a:rPr lang="en-US" dirty="0" smtClean="0">
                <a:solidFill>
                  <a:srgbClr val="FF0000"/>
                </a:solidFill>
              </a:rPr>
              <a:t>honored </a:t>
            </a:r>
            <a:r>
              <a:rPr lang="en-US" dirty="0">
                <a:solidFill>
                  <a:srgbClr val="FF0000"/>
                </a:solidFill>
              </a:rPr>
              <a:t>with seventeen BRIT </a:t>
            </a:r>
            <a:r>
              <a:rPr lang="en-US" dirty="0" smtClean="0">
                <a:solidFill>
                  <a:srgbClr val="FF0000"/>
                </a:solidFill>
              </a:rPr>
              <a:t>Awards, and </a:t>
            </a:r>
            <a:r>
              <a:rPr lang="en-US" dirty="0">
                <a:solidFill>
                  <a:srgbClr val="FF0000"/>
                </a:solidFill>
              </a:rPr>
              <a:t>seven ECHO Awards. In 2004, he was inducted into the UK Music Hall of Fame after being voted as the "Greatest Artist of the 1990s." Williams is married to actress </a:t>
            </a:r>
            <a:r>
              <a:rPr lang="en-US" dirty="0" err="1">
                <a:solidFill>
                  <a:srgbClr val="FF0000"/>
                </a:solidFill>
              </a:rPr>
              <a:t>Ayda</a:t>
            </a:r>
            <a:r>
              <a:rPr lang="en-US" dirty="0">
                <a:solidFill>
                  <a:srgbClr val="FF0000"/>
                </a:solidFill>
              </a:rPr>
              <a:t> Field. In May 2012, Williams revealed that he and </a:t>
            </a:r>
            <a:r>
              <a:rPr lang="en-US" dirty="0" smtClean="0">
                <a:solidFill>
                  <a:srgbClr val="FF0000"/>
                </a:solidFill>
              </a:rPr>
              <a:t>his wife </a:t>
            </a:r>
            <a:r>
              <a:rPr lang="en-US" dirty="0" err="1" smtClean="0">
                <a:solidFill>
                  <a:srgbClr val="FF0000"/>
                </a:solidFill>
              </a:rPr>
              <a:t>Ayda</a:t>
            </a:r>
            <a:r>
              <a:rPr lang="en-US" dirty="0">
                <a:solidFill>
                  <a:srgbClr val="FF0000"/>
                </a:solidFill>
              </a:rPr>
              <a:t> were expecting the birth of a daughter. The couple welcomed baby </a:t>
            </a:r>
            <a:r>
              <a:rPr lang="en-US" dirty="0" smtClean="0">
                <a:solidFill>
                  <a:srgbClr val="FF0000"/>
                </a:solidFill>
              </a:rPr>
              <a:t>daughter </a:t>
            </a:r>
            <a:r>
              <a:rPr lang="en-US" dirty="0">
                <a:solidFill>
                  <a:srgbClr val="FF0000"/>
                </a:solidFill>
              </a:rPr>
              <a:t>on 18 September </a:t>
            </a:r>
            <a:r>
              <a:rPr lang="en-US" dirty="0" smtClean="0">
                <a:solidFill>
                  <a:srgbClr val="FF0000"/>
                </a:solidFill>
              </a:rPr>
              <a:t>2012.</a:t>
            </a:r>
            <a:endParaRPr lang="ru-RU" dirty="0">
              <a:solidFill>
                <a:srgbClr val="FF00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3884568"/>
            <a:ext cx="2147888" cy="2577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164288" y="3828132"/>
            <a:ext cx="1870234" cy="2690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27784" y="3884377"/>
            <a:ext cx="1970246" cy="2550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860032" y="3878138"/>
            <a:ext cx="1940243" cy="259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2113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8828"/>
            <a:ext cx="6512511" cy="1143000"/>
          </a:xfrm>
        </p:spPr>
        <p:txBody>
          <a:bodyPr/>
          <a:lstStyle/>
          <a:p>
            <a:pPr marL="0" indent="0" algn="ctr">
              <a:buNone/>
            </a:pPr>
            <a:r>
              <a:rPr lang="en-US" dirty="0" err="1" smtClean="0">
                <a:solidFill>
                  <a:srgbClr val="002060"/>
                </a:solidFill>
              </a:rPr>
              <a:t>Ozzy</a:t>
            </a:r>
            <a:r>
              <a:rPr lang="en-US" dirty="0" smtClean="0">
                <a:solidFill>
                  <a:srgbClr val="002060"/>
                </a:solidFill>
              </a:rPr>
              <a:t> </a:t>
            </a:r>
            <a:r>
              <a:rPr lang="en-US" dirty="0" err="1" smtClean="0">
                <a:solidFill>
                  <a:srgbClr val="002060"/>
                </a:solidFill>
              </a:rPr>
              <a:t>Osbourne</a:t>
            </a:r>
            <a:endParaRPr lang="ru-RU" dirty="0">
              <a:solidFill>
                <a:srgbClr val="002060"/>
              </a:solidFill>
            </a:endParaRPr>
          </a:p>
        </p:txBody>
      </p:sp>
      <p:sp>
        <p:nvSpPr>
          <p:cNvPr id="3" name="Объект 2"/>
          <p:cNvSpPr>
            <a:spLocks noGrp="1"/>
          </p:cNvSpPr>
          <p:nvPr>
            <p:ph sz="quarter" idx="13"/>
          </p:nvPr>
        </p:nvSpPr>
        <p:spPr>
          <a:xfrm>
            <a:off x="251520" y="1196752"/>
            <a:ext cx="8712968" cy="5472608"/>
          </a:xfrm>
        </p:spPr>
        <p:txBody>
          <a:bodyPr/>
          <a:lstStyle/>
          <a:p>
            <a:pPr marL="45720" indent="0" algn="ctr">
              <a:buNone/>
            </a:pPr>
            <a:r>
              <a:rPr lang="en-US" dirty="0">
                <a:solidFill>
                  <a:srgbClr val="002060"/>
                </a:solidFill>
              </a:rPr>
              <a:t>John Michael </a:t>
            </a:r>
            <a:r>
              <a:rPr lang="en-US" dirty="0" err="1" smtClean="0">
                <a:solidFill>
                  <a:srgbClr val="002060"/>
                </a:solidFill>
              </a:rPr>
              <a:t>Osbourne</a:t>
            </a:r>
            <a:r>
              <a:rPr lang="en-US" dirty="0" smtClean="0">
                <a:solidFill>
                  <a:srgbClr val="002060"/>
                </a:solidFill>
              </a:rPr>
              <a:t> </a:t>
            </a:r>
            <a:r>
              <a:rPr lang="en-US" dirty="0">
                <a:solidFill>
                  <a:srgbClr val="002060"/>
                </a:solidFill>
              </a:rPr>
              <a:t>is an English heavy metal, Grammy Award winning vocalist and songwriter, whose musical career has spanned over 40 years. </a:t>
            </a:r>
            <a:r>
              <a:rPr lang="en-US" dirty="0" err="1">
                <a:solidFill>
                  <a:srgbClr val="002060"/>
                </a:solidFill>
              </a:rPr>
              <a:t>Osbourne</a:t>
            </a:r>
            <a:r>
              <a:rPr lang="en-US" dirty="0">
                <a:solidFill>
                  <a:srgbClr val="002060"/>
                </a:solidFill>
              </a:rPr>
              <a:t> rose to prominence as lead singer of the pioneering English band Black Sabbath, whose dark and hard sound helped spawn the heavy metal genre. Due to his distinctive voice and Sabbath's style, </a:t>
            </a:r>
            <a:r>
              <a:rPr lang="en-US" dirty="0" err="1">
                <a:solidFill>
                  <a:srgbClr val="002060"/>
                </a:solidFill>
              </a:rPr>
              <a:t>Osbourne</a:t>
            </a:r>
            <a:r>
              <a:rPr lang="en-US" dirty="0">
                <a:solidFill>
                  <a:srgbClr val="002060"/>
                </a:solidFill>
              </a:rPr>
              <a:t> became known as the "Prince of Darkness“ and  as the "Godfather of Heavy </a:t>
            </a:r>
            <a:r>
              <a:rPr lang="en-US" dirty="0" smtClean="0">
                <a:solidFill>
                  <a:srgbClr val="002060"/>
                </a:solidFill>
              </a:rPr>
              <a:t>Metal“.</a:t>
            </a:r>
            <a:endParaRPr lang="ru-RU" dirty="0">
              <a:solidFill>
                <a:srgbClr val="00206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536" y="3901180"/>
            <a:ext cx="1927860" cy="2541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20272" y="3872283"/>
            <a:ext cx="1743075"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932040" y="3862129"/>
            <a:ext cx="1743075"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771800" y="3862128"/>
            <a:ext cx="1743075"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86828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188640"/>
            <a:ext cx="8712968" cy="6336704"/>
          </a:xfrm>
        </p:spPr>
        <p:txBody>
          <a:bodyPr/>
          <a:lstStyle/>
          <a:p>
            <a:pPr marL="45720" indent="0" algn="ctr">
              <a:buNone/>
            </a:pPr>
            <a:r>
              <a:rPr lang="en-US" dirty="0" smtClean="0">
                <a:solidFill>
                  <a:srgbClr val="002060"/>
                </a:solidFill>
              </a:rPr>
              <a:t>John </a:t>
            </a:r>
            <a:r>
              <a:rPr lang="en-US" dirty="0" err="1" smtClean="0">
                <a:solidFill>
                  <a:srgbClr val="002060"/>
                </a:solidFill>
              </a:rPr>
              <a:t>Osbourne</a:t>
            </a:r>
            <a:r>
              <a:rPr lang="en-US" dirty="0" smtClean="0">
                <a:solidFill>
                  <a:srgbClr val="002060"/>
                </a:solidFill>
              </a:rPr>
              <a:t> is married </a:t>
            </a:r>
            <a:r>
              <a:rPr lang="en-US" dirty="0">
                <a:solidFill>
                  <a:srgbClr val="002060"/>
                </a:solidFill>
              </a:rPr>
              <a:t>to Sharon </a:t>
            </a:r>
            <a:r>
              <a:rPr lang="en-US" dirty="0" smtClean="0">
                <a:solidFill>
                  <a:srgbClr val="002060"/>
                </a:solidFill>
              </a:rPr>
              <a:t>Rachel Levy</a:t>
            </a:r>
            <a:r>
              <a:rPr lang="en-US" dirty="0">
                <a:solidFill>
                  <a:srgbClr val="002060"/>
                </a:solidFill>
              </a:rPr>
              <a:t>. In the early 2000s, he became a star in his own reality show The </a:t>
            </a:r>
            <a:r>
              <a:rPr lang="en-US" dirty="0" err="1">
                <a:solidFill>
                  <a:srgbClr val="002060"/>
                </a:solidFill>
              </a:rPr>
              <a:t>Osbournes</a:t>
            </a:r>
            <a:r>
              <a:rPr lang="en-US" dirty="0">
                <a:solidFill>
                  <a:srgbClr val="002060"/>
                </a:solidFill>
              </a:rPr>
              <a:t>, alongside </a:t>
            </a:r>
            <a:r>
              <a:rPr lang="en-US" dirty="0" smtClean="0">
                <a:solidFill>
                  <a:srgbClr val="002060"/>
                </a:solidFill>
              </a:rPr>
              <a:t>wife and manager </a:t>
            </a:r>
            <a:r>
              <a:rPr lang="en-US" dirty="0">
                <a:solidFill>
                  <a:srgbClr val="002060"/>
                </a:solidFill>
              </a:rPr>
              <a:t>Sharon and two of their three children, Kelly and Jack. A documentary about his life and career, God Bless </a:t>
            </a:r>
            <a:r>
              <a:rPr lang="en-US" dirty="0" err="1">
                <a:solidFill>
                  <a:srgbClr val="002060"/>
                </a:solidFill>
              </a:rPr>
              <a:t>Ozzy</a:t>
            </a:r>
            <a:r>
              <a:rPr lang="en-US" dirty="0">
                <a:solidFill>
                  <a:srgbClr val="002060"/>
                </a:solidFill>
              </a:rPr>
              <a:t> </a:t>
            </a:r>
            <a:r>
              <a:rPr lang="en-US" dirty="0" err="1">
                <a:solidFill>
                  <a:srgbClr val="002060"/>
                </a:solidFill>
              </a:rPr>
              <a:t>Osbourne</a:t>
            </a:r>
            <a:r>
              <a:rPr lang="en-US" dirty="0">
                <a:solidFill>
                  <a:srgbClr val="002060"/>
                </a:solidFill>
              </a:rPr>
              <a:t>, premiered in April 2011 at the Tribeca Film Festival and was released on DVD in November </a:t>
            </a:r>
            <a:r>
              <a:rPr lang="en-US" dirty="0" smtClean="0">
                <a:solidFill>
                  <a:srgbClr val="002060"/>
                </a:solidFill>
              </a:rPr>
              <a:t>2011.Osbourne </a:t>
            </a:r>
            <a:r>
              <a:rPr lang="en-US" dirty="0">
                <a:solidFill>
                  <a:srgbClr val="002060"/>
                </a:solidFill>
              </a:rPr>
              <a:t>has achieved multi-platinum status as a solo artist and with Black </a:t>
            </a:r>
            <a:r>
              <a:rPr lang="en-US" dirty="0" smtClean="0">
                <a:solidFill>
                  <a:srgbClr val="002060"/>
                </a:solidFill>
              </a:rPr>
              <a:t>Sabbath has </a:t>
            </a:r>
            <a:r>
              <a:rPr lang="en-US" dirty="0">
                <a:solidFill>
                  <a:srgbClr val="002060"/>
                </a:solidFill>
              </a:rPr>
              <a:t>sold over 100 million albums worldwide</a:t>
            </a:r>
            <a:r>
              <a:rPr lang="en-US" dirty="0" smtClean="0">
                <a:solidFill>
                  <a:srgbClr val="002060"/>
                </a:solidFill>
              </a:rPr>
              <a:t>.</a:t>
            </a:r>
            <a:endParaRPr lang="ru-RU" dirty="0">
              <a:solidFill>
                <a:srgbClr val="00206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3138615"/>
            <a:ext cx="2290763" cy="3380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72200" y="3353839"/>
            <a:ext cx="2538413" cy="3046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17368" y="3708209"/>
            <a:ext cx="3442335" cy="2241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87317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2045"/>
            <a:ext cx="6512511" cy="1143000"/>
          </a:xfrm>
        </p:spPr>
        <p:txBody>
          <a:bodyPr/>
          <a:lstStyle/>
          <a:p>
            <a:pPr marL="0" indent="0" algn="ctr">
              <a:buNone/>
            </a:pPr>
            <a:r>
              <a:rPr lang="en-US" dirty="0" smtClean="0"/>
              <a:t>Mick </a:t>
            </a:r>
            <a:r>
              <a:rPr lang="en-US" dirty="0" err="1" smtClean="0"/>
              <a:t>Jagger</a:t>
            </a:r>
            <a:endParaRPr lang="ru-RU" dirty="0"/>
          </a:p>
        </p:txBody>
      </p:sp>
      <p:sp>
        <p:nvSpPr>
          <p:cNvPr id="3" name="Объект 2"/>
          <p:cNvSpPr>
            <a:spLocks noGrp="1"/>
          </p:cNvSpPr>
          <p:nvPr>
            <p:ph sz="quarter" idx="13"/>
          </p:nvPr>
        </p:nvSpPr>
        <p:spPr>
          <a:xfrm>
            <a:off x="107504" y="836712"/>
            <a:ext cx="8856984" cy="5760640"/>
          </a:xfrm>
        </p:spPr>
        <p:txBody>
          <a:bodyPr/>
          <a:lstStyle/>
          <a:p>
            <a:pPr marL="45720" indent="0" algn="ctr">
              <a:buNone/>
            </a:pPr>
            <a:r>
              <a:rPr lang="en-US" dirty="0"/>
              <a:t> Michael Philip "Mick" </a:t>
            </a:r>
            <a:r>
              <a:rPr lang="en-US" dirty="0" err="1" smtClean="0"/>
              <a:t>Jagger</a:t>
            </a:r>
            <a:r>
              <a:rPr lang="en-US" dirty="0" smtClean="0"/>
              <a:t> is </a:t>
            </a:r>
            <a:r>
              <a:rPr lang="en-US" dirty="0"/>
              <a:t>an English musician, singer, </a:t>
            </a:r>
            <a:r>
              <a:rPr lang="en-US" dirty="0" smtClean="0"/>
              <a:t>songwriter, </a:t>
            </a:r>
            <a:r>
              <a:rPr lang="en-US" dirty="0"/>
              <a:t>best known as the lead vocalist and a founder member of The Rolling </a:t>
            </a:r>
            <a:r>
              <a:rPr lang="en-US" dirty="0" smtClean="0"/>
              <a:t>Stones. </a:t>
            </a:r>
            <a:r>
              <a:rPr lang="en-US" dirty="0" err="1" smtClean="0"/>
              <a:t>Jagger's</a:t>
            </a:r>
            <a:r>
              <a:rPr lang="en-US" dirty="0" smtClean="0"/>
              <a:t> </a:t>
            </a:r>
            <a:r>
              <a:rPr lang="en-US" dirty="0"/>
              <a:t>career has spanned over 50 years. </a:t>
            </a:r>
            <a:r>
              <a:rPr lang="en-US" dirty="0" smtClean="0"/>
              <a:t>He </a:t>
            </a:r>
            <a:r>
              <a:rPr lang="en-US" dirty="0"/>
              <a:t>has been described as "one of the most popular and influential </a:t>
            </a:r>
            <a:r>
              <a:rPr lang="en-US" dirty="0" err="1"/>
              <a:t>frontmen</a:t>
            </a:r>
            <a:r>
              <a:rPr lang="en-US" dirty="0"/>
              <a:t> in the history of rock &amp; roll</a:t>
            </a:r>
            <a:r>
              <a:rPr lang="en-US" dirty="0" smtClean="0"/>
              <a:t>“. </a:t>
            </a:r>
            <a:r>
              <a:rPr lang="en-US" dirty="0"/>
              <a:t>His distinctive voice and performance, along with Keith Richards' guitar style, have been the trademark of The Rolling Stones throughout the career of the band. In 1989, he was inducted into the Rock and Roll Hall of Fame with </a:t>
            </a:r>
            <a:r>
              <a:rPr lang="en-US" dirty="0" smtClean="0"/>
              <a:t>The </a:t>
            </a:r>
            <a:r>
              <a:rPr lang="en-US" dirty="0"/>
              <a:t>Rolling Stones. In 1985, </a:t>
            </a:r>
            <a:r>
              <a:rPr lang="en-US" dirty="0" err="1"/>
              <a:t>Jagger</a:t>
            </a:r>
            <a:r>
              <a:rPr lang="en-US" dirty="0"/>
              <a:t> released his first solo album, She's the </a:t>
            </a:r>
            <a:r>
              <a:rPr lang="en-US" dirty="0" smtClean="0"/>
              <a:t>Boss. </a:t>
            </a:r>
            <a:r>
              <a:rPr lang="en-US" dirty="0"/>
              <a:t>In </a:t>
            </a:r>
            <a:r>
              <a:rPr lang="en-US" dirty="0" smtClean="0"/>
              <a:t>2009</a:t>
            </a:r>
            <a:r>
              <a:rPr lang="en-US" dirty="0"/>
              <a:t>, he joined the </a:t>
            </a:r>
            <a:r>
              <a:rPr lang="en-US" dirty="0" smtClean="0"/>
              <a:t>electric group Super Heavy</a:t>
            </a:r>
            <a:r>
              <a:rPr lang="en-US" dirty="0"/>
              <a:t>.</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3528" y="4293095"/>
            <a:ext cx="1628775" cy="239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9834"/>
          <a:stretch/>
        </p:blipFill>
        <p:spPr bwMode="auto">
          <a:xfrm>
            <a:off x="7092280" y="4281825"/>
            <a:ext cx="1714500" cy="241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16016" y="4421681"/>
            <a:ext cx="21336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b="4477"/>
          <a:stretch/>
        </p:blipFill>
        <p:spPr bwMode="auto">
          <a:xfrm>
            <a:off x="2544034" y="4304378"/>
            <a:ext cx="1828800" cy="2392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2894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188640"/>
            <a:ext cx="8784976" cy="6480720"/>
          </a:xfrm>
        </p:spPr>
        <p:txBody>
          <a:bodyPr/>
          <a:lstStyle/>
          <a:p>
            <a:pPr marL="45720" indent="0" algn="ctr">
              <a:buNone/>
            </a:pPr>
            <a:r>
              <a:rPr lang="en-US" dirty="0"/>
              <a:t>In 1970 he began a relationship with  Bianca De Macias, whom he married in May 1971. The couple separated in 1977. In late 1977, he began seeing model Jerry Hall</a:t>
            </a:r>
            <a:r>
              <a:rPr lang="en-US" dirty="0" smtClean="0"/>
              <a:t>, </a:t>
            </a:r>
            <a:r>
              <a:rPr lang="en-US" dirty="0"/>
              <a:t>while still married to Bianca. After a lengthy cohabitation and several children together, the couple married in 1990. </a:t>
            </a:r>
            <a:r>
              <a:rPr lang="en-US" dirty="0" err="1"/>
              <a:t>Jagger</a:t>
            </a:r>
            <a:r>
              <a:rPr lang="en-US" dirty="0"/>
              <a:t> later contested the validity of the ceremony, and the marriage was annulled in August 1999. With Marsha Hunt, he has daughter </a:t>
            </a:r>
            <a:r>
              <a:rPr lang="en-US" dirty="0" err="1" smtClean="0"/>
              <a:t>Karis</a:t>
            </a:r>
            <a:r>
              <a:rPr lang="en-US" dirty="0" smtClean="0"/>
              <a:t> </a:t>
            </a:r>
            <a:r>
              <a:rPr lang="en-US" dirty="0" err="1" smtClean="0"/>
              <a:t>Jagger</a:t>
            </a:r>
            <a:r>
              <a:rPr lang="en-US" dirty="0" smtClean="0"/>
              <a:t>, </a:t>
            </a:r>
            <a:r>
              <a:rPr lang="en-US" dirty="0"/>
              <a:t>with  Bianca De Macias, he has daughter Jade </a:t>
            </a:r>
            <a:r>
              <a:rPr lang="en-US" dirty="0" err="1" smtClean="0"/>
              <a:t>Jagger</a:t>
            </a:r>
            <a:r>
              <a:rPr lang="en-US" dirty="0"/>
              <a:t>, with  Jerry Hall he </a:t>
            </a:r>
            <a:r>
              <a:rPr lang="en-US" dirty="0" smtClean="0"/>
              <a:t>has two  daughters </a:t>
            </a:r>
            <a:r>
              <a:rPr lang="en-US" dirty="0"/>
              <a:t>Elizabeth </a:t>
            </a:r>
            <a:r>
              <a:rPr lang="en-US" dirty="0" err="1" smtClean="0"/>
              <a:t>Jagger</a:t>
            </a:r>
            <a:r>
              <a:rPr lang="en-US" dirty="0" smtClean="0"/>
              <a:t> </a:t>
            </a:r>
            <a:r>
              <a:rPr lang="en-US" dirty="0"/>
              <a:t>and </a:t>
            </a:r>
            <a:r>
              <a:rPr lang="en-US" dirty="0" smtClean="0"/>
              <a:t>Georgia </a:t>
            </a:r>
            <a:r>
              <a:rPr lang="en-US" dirty="0" err="1" smtClean="0"/>
              <a:t>Jagger</a:t>
            </a:r>
            <a:r>
              <a:rPr lang="en-US" dirty="0" smtClean="0"/>
              <a:t> </a:t>
            </a:r>
            <a:r>
              <a:rPr lang="en-US" dirty="0"/>
              <a:t>and two sons </a:t>
            </a:r>
            <a:r>
              <a:rPr lang="en-US" dirty="0" smtClean="0"/>
              <a:t>James </a:t>
            </a:r>
            <a:r>
              <a:rPr lang="en-US" dirty="0" err="1" smtClean="0"/>
              <a:t>Jagger</a:t>
            </a:r>
            <a:r>
              <a:rPr lang="en-US" dirty="0"/>
              <a:t> and </a:t>
            </a:r>
            <a:r>
              <a:rPr lang="en-US" dirty="0" smtClean="0"/>
              <a:t>Gabriel </a:t>
            </a:r>
            <a:r>
              <a:rPr lang="en-US" dirty="0" err="1" smtClean="0"/>
              <a:t>Jagger</a:t>
            </a:r>
            <a:r>
              <a:rPr lang="en-US" dirty="0" smtClean="0"/>
              <a:t>, </a:t>
            </a:r>
            <a:r>
              <a:rPr lang="en-US" dirty="0"/>
              <a:t>and with Luciana </a:t>
            </a:r>
            <a:r>
              <a:rPr lang="en-US" dirty="0" err="1" smtClean="0"/>
              <a:t>Gimenez</a:t>
            </a:r>
            <a:r>
              <a:rPr lang="en-US" dirty="0" smtClean="0"/>
              <a:t>  </a:t>
            </a:r>
            <a:r>
              <a:rPr lang="en-US" dirty="0" err="1" smtClean="0"/>
              <a:t>Morad</a:t>
            </a:r>
            <a:r>
              <a:rPr lang="en-US" dirty="0"/>
              <a:t> he has  a son </a:t>
            </a:r>
            <a:r>
              <a:rPr lang="en-US" dirty="0" smtClean="0"/>
              <a:t>Lucas </a:t>
            </a:r>
            <a:r>
              <a:rPr lang="en-US" dirty="0" err="1" smtClean="0"/>
              <a:t>Jagger</a:t>
            </a:r>
            <a:r>
              <a:rPr lang="en-US" dirty="0" smtClean="0"/>
              <a:t>.</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4005064"/>
            <a:ext cx="1743075"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6167" r="3864"/>
          <a:stretch/>
        </p:blipFill>
        <p:spPr bwMode="auto">
          <a:xfrm>
            <a:off x="4644008" y="4380586"/>
            <a:ext cx="2253803"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8748" r="10315"/>
          <a:stretch/>
        </p:blipFill>
        <p:spPr bwMode="auto">
          <a:xfrm>
            <a:off x="2123728" y="4429640"/>
            <a:ext cx="2298898" cy="1770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164288" y="3975773"/>
            <a:ext cx="173355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8687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88640"/>
            <a:ext cx="6512511" cy="1143000"/>
          </a:xfrm>
        </p:spPr>
        <p:txBody>
          <a:bodyPr/>
          <a:lstStyle/>
          <a:p>
            <a:pPr marL="0" indent="0" algn="ctr">
              <a:buNone/>
            </a:pPr>
            <a:r>
              <a:rPr lang="en-US" dirty="0" smtClean="0"/>
              <a:t>Musicians</a:t>
            </a:r>
            <a:endParaRPr lang="ru-RU" dirty="0"/>
          </a:p>
        </p:txBody>
      </p:sp>
      <p:sp>
        <p:nvSpPr>
          <p:cNvPr id="3" name="Объект 2"/>
          <p:cNvSpPr>
            <a:spLocks noGrp="1"/>
          </p:cNvSpPr>
          <p:nvPr>
            <p:ph sz="quarter" idx="13"/>
          </p:nvPr>
        </p:nvSpPr>
        <p:spPr>
          <a:xfrm>
            <a:off x="323528" y="1268760"/>
            <a:ext cx="8352928" cy="5112568"/>
          </a:xfrm>
        </p:spPr>
        <p:txBody>
          <a:bodyPr/>
          <a:lstStyle/>
          <a:p>
            <a:pPr marL="45720" indent="0">
              <a:buNone/>
            </a:pPr>
            <a:r>
              <a:rPr lang="en-US" dirty="0" smtClean="0"/>
              <a:t>The most famous people in the history of the UK music are:</a:t>
            </a:r>
          </a:p>
          <a:p>
            <a:pPr>
              <a:buFont typeface="Arial" pitchFamily="34" charset="0"/>
              <a:buChar char="•"/>
            </a:pPr>
            <a:r>
              <a:rPr lang="en-US" dirty="0"/>
              <a:t> George </a:t>
            </a:r>
            <a:r>
              <a:rPr lang="en-US" dirty="0" smtClean="0"/>
              <a:t>Harrison (band The Beatles)</a:t>
            </a:r>
          </a:p>
          <a:p>
            <a:pPr>
              <a:buFont typeface="Arial" pitchFamily="34" charset="0"/>
              <a:buChar char="•"/>
            </a:pPr>
            <a:r>
              <a:rPr lang="en-US" dirty="0"/>
              <a:t> John </a:t>
            </a:r>
            <a:r>
              <a:rPr lang="en-US" dirty="0" smtClean="0"/>
              <a:t>Lennon (band The Beatles)</a:t>
            </a:r>
          </a:p>
          <a:p>
            <a:pPr>
              <a:buFont typeface="Arial" pitchFamily="34" charset="0"/>
              <a:buChar char="•"/>
            </a:pPr>
            <a:r>
              <a:rPr lang="en-US" dirty="0"/>
              <a:t> Paul </a:t>
            </a:r>
            <a:r>
              <a:rPr lang="en-US" dirty="0" smtClean="0"/>
              <a:t>McCartney (band The Beatles)</a:t>
            </a:r>
          </a:p>
          <a:p>
            <a:pPr>
              <a:buFont typeface="Arial" pitchFamily="34" charset="0"/>
              <a:buChar char="•"/>
            </a:pPr>
            <a:r>
              <a:rPr lang="en-US" dirty="0"/>
              <a:t> Richard </a:t>
            </a:r>
            <a:r>
              <a:rPr lang="en-US" dirty="0" smtClean="0"/>
              <a:t>Starkey (band The Beatles)</a:t>
            </a:r>
          </a:p>
          <a:p>
            <a:pPr>
              <a:buFont typeface="Arial" pitchFamily="34" charset="0"/>
              <a:buChar char="•"/>
            </a:pPr>
            <a:r>
              <a:rPr lang="en-US" dirty="0"/>
              <a:t> Robbie </a:t>
            </a:r>
            <a:r>
              <a:rPr lang="en-US" dirty="0" smtClean="0"/>
              <a:t>Williams (band Take That)</a:t>
            </a:r>
          </a:p>
          <a:p>
            <a:pPr>
              <a:buFont typeface="Arial" pitchFamily="34" charset="0"/>
              <a:buChar char="•"/>
            </a:pPr>
            <a:r>
              <a:rPr lang="en-US" dirty="0"/>
              <a:t> </a:t>
            </a:r>
            <a:r>
              <a:rPr lang="en-US" dirty="0" err="1" smtClean="0"/>
              <a:t>Ozzy</a:t>
            </a:r>
            <a:r>
              <a:rPr lang="en-US" dirty="0" smtClean="0"/>
              <a:t>  </a:t>
            </a:r>
            <a:r>
              <a:rPr lang="en-US" dirty="0" err="1" smtClean="0"/>
              <a:t>Osbourne</a:t>
            </a:r>
            <a:r>
              <a:rPr lang="en-US" dirty="0"/>
              <a:t> </a:t>
            </a:r>
            <a:r>
              <a:rPr lang="en-US" dirty="0" smtClean="0"/>
              <a:t>(band Black Sabbath)</a:t>
            </a:r>
          </a:p>
          <a:p>
            <a:pPr>
              <a:buFont typeface="Arial" pitchFamily="34" charset="0"/>
              <a:buChar char="•"/>
            </a:pPr>
            <a:r>
              <a:rPr lang="en-US" dirty="0" smtClean="0"/>
              <a:t>Eric Clapton ( band The Rolling Stones)</a:t>
            </a:r>
          </a:p>
          <a:p>
            <a:pPr>
              <a:buFont typeface="Arial" pitchFamily="34" charset="0"/>
              <a:buChar char="•"/>
            </a:pPr>
            <a:r>
              <a:rPr lang="en-US" dirty="0"/>
              <a:t> Saul </a:t>
            </a:r>
            <a:r>
              <a:rPr lang="en-US" dirty="0" smtClean="0"/>
              <a:t>Hudson (band Guns N’ Roses)</a:t>
            </a:r>
          </a:p>
          <a:p>
            <a:pPr>
              <a:buFont typeface="Arial" pitchFamily="34" charset="0"/>
              <a:buChar char="•"/>
            </a:pPr>
            <a:r>
              <a:rPr lang="en-US" dirty="0"/>
              <a:t> </a:t>
            </a:r>
            <a:r>
              <a:rPr lang="en-US" dirty="0" smtClean="0"/>
              <a:t>Michael </a:t>
            </a:r>
            <a:r>
              <a:rPr lang="en-US" dirty="0" err="1" smtClean="0"/>
              <a:t>Jagger</a:t>
            </a:r>
            <a:r>
              <a:rPr lang="en-US" dirty="0" smtClean="0"/>
              <a:t> (band The Rolling Stones)</a:t>
            </a:r>
          </a:p>
          <a:p>
            <a:pPr>
              <a:buFont typeface="Arial" pitchFamily="34" charset="0"/>
              <a:buChar char="•"/>
            </a:pPr>
            <a:r>
              <a:rPr lang="en-US" dirty="0"/>
              <a:t> </a:t>
            </a:r>
            <a:r>
              <a:rPr lang="en-US" dirty="0" smtClean="0"/>
              <a:t>Annie Lennox </a:t>
            </a:r>
            <a:r>
              <a:rPr lang="en-US" dirty="0"/>
              <a:t>(band </a:t>
            </a:r>
            <a:r>
              <a:rPr lang="en-US" dirty="0" err="1" smtClean="0"/>
              <a:t>Eurythmics</a:t>
            </a:r>
            <a:r>
              <a:rPr lang="en-US" dirty="0" smtClean="0"/>
              <a:t>)</a:t>
            </a:r>
            <a:endParaRPr lang="ru-RU" dirty="0"/>
          </a:p>
        </p:txBody>
      </p:sp>
    </p:spTree>
    <p:extLst>
      <p:ext uri="{BB962C8B-B14F-4D97-AF65-F5344CB8AC3E}">
        <p14:creationId xmlns:p14="http://schemas.microsoft.com/office/powerpoint/2010/main" val="254785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60648"/>
            <a:ext cx="7416824" cy="1143000"/>
          </a:xfrm>
        </p:spPr>
        <p:txBody>
          <a:bodyPr/>
          <a:lstStyle/>
          <a:p>
            <a:pPr marL="0" indent="0" algn="ctr">
              <a:buNone/>
            </a:pPr>
            <a:r>
              <a:rPr lang="en-US" dirty="0">
                <a:solidFill>
                  <a:srgbClr val="7030A0"/>
                </a:solidFill>
              </a:rPr>
              <a:t>George Harrison </a:t>
            </a:r>
            <a:endParaRPr lang="ru-RU" dirty="0">
              <a:solidFill>
                <a:srgbClr val="7030A0"/>
              </a:solidFill>
            </a:endParaRPr>
          </a:p>
        </p:txBody>
      </p:sp>
      <p:sp>
        <p:nvSpPr>
          <p:cNvPr id="3" name="Объект 2"/>
          <p:cNvSpPr>
            <a:spLocks noGrp="1"/>
          </p:cNvSpPr>
          <p:nvPr>
            <p:ph sz="quarter" idx="13"/>
          </p:nvPr>
        </p:nvSpPr>
        <p:spPr>
          <a:xfrm>
            <a:off x="581937" y="1308169"/>
            <a:ext cx="7992888" cy="4482832"/>
          </a:xfrm>
        </p:spPr>
        <p:txBody>
          <a:bodyPr/>
          <a:lstStyle/>
          <a:p>
            <a:pPr marL="45720" indent="0" algn="ctr">
              <a:buNone/>
            </a:pPr>
            <a:r>
              <a:rPr lang="en-US" dirty="0" smtClean="0">
                <a:solidFill>
                  <a:srgbClr val="7030A0"/>
                </a:solidFill>
              </a:rPr>
              <a:t>G</a:t>
            </a:r>
            <a:r>
              <a:rPr lang="en-US" dirty="0">
                <a:solidFill>
                  <a:srgbClr val="7030A0"/>
                </a:solidFill>
              </a:rPr>
              <a:t>eorge Harrison  was an English musician, singer, and songwriter who achieved international fame as the lead guitarist of the Beatles. His songs with the band include "Taxman", "Within You Without You", "While My Guitar Gently Weeps", "Here Comes the Sun", and "Something", which has become the second most-covered Beatles song.</a:t>
            </a:r>
            <a:endParaRPr lang="ru-RU" dirty="0">
              <a:solidFill>
                <a:srgbClr val="7030A0"/>
              </a:solidFill>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4631" y="3501008"/>
            <a:ext cx="311658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29263" y="3549585"/>
            <a:ext cx="2960370" cy="3027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94203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188640"/>
            <a:ext cx="8784976" cy="5904656"/>
          </a:xfrm>
        </p:spPr>
        <p:txBody>
          <a:bodyPr/>
          <a:lstStyle/>
          <a:p>
            <a:pPr marL="45720" indent="0" algn="ctr">
              <a:buNone/>
            </a:pPr>
            <a:r>
              <a:rPr lang="en-US" dirty="0">
                <a:solidFill>
                  <a:srgbClr val="7030A0"/>
                </a:solidFill>
              </a:rPr>
              <a:t>Following the band's break-up in 1970, Harrison released the triple album All Things Must Pass, from which two hit singles originated. Later, he wrote hit songs for former </a:t>
            </a:r>
            <a:r>
              <a:rPr lang="en-US" dirty="0" smtClean="0">
                <a:solidFill>
                  <a:srgbClr val="7030A0"/>
                </a:solidFill>
              </a:rPr>
              <a:t>Beatle  Richard  Starkey. </a:t>
            </a:r>
            <a:r>
              <a:rPr lang="en-US" dirty="0">
                <a:solidFill>
                  <a:srgbClr val="7030A0"/>
                </a:solidFill>
              </a:rPr>
              <a:t>With Ravi Shankar, Harrison organized </a:t>
            </a:r>
            <a:r>
              <a:rPr lang="en-US" dirty="0" smtClean="0">
                <a:solidFill>
                  <a:srgbClr val="7030A0"/>
                </a:solidFill>
              </a:rPr>
              <a:t>the </a:t>
            </a:r>
            <a:r>
              <a:rPr lang="en-US" dirty="0">
                <a:solidFill>
                  <a:srgbClr val="7030A0"/>
                </a:solidFill>
              </a:rPr>
              <a:t>Concert for Bangladesh, a precursor to later benefit concerts such as Live Aid. He achieved several best-selling singles and albums as a solo performer, and in 1988 co-founded the </a:t>
            </a:r>
            <a:r>
              <a:rPr lang="en-US" dirty="0" smtClean="0">
                <a:solidFill>
                  <a:srgbClr val="7030A0"/>
                </a:solidFill>
              </a:rPr>
              <a:t>group </a:t>
            </a:r>
            <a:r>
              <a:rPr lang="en-US" dirty="0">
                <a:solidFill>
                  <a:srgbClr val="7030A0"/>
                </a:solidFill>
              </a:rPr>
              <a:t>Traveling </a:t>
            </a:r>
            <a:r>
              <a:rPr lang="en-US" dirty="0" err="1" smtClean="0">
                <a:solidFill>
                  <a:srgbClr val="7030A0"/>
                </a:solidFill>
              </a:rPr>
              <a:t>Wilburys</a:t>
            </a:r>
            <a:r>
              <a:rPr lang="en-US" dirty="0" smtClean="0">
                <a:solidFill>
                  <a:srgbClr val="7030A0"/>
                </a:solidFill>
              </a:rPr>
              <a:t>. </a:t>
            </a:r>
            <a:r>
              <a:rPr lang="en-US" dirty="0">
                <a:solidFill>
                  <a:srgbClr val="7030A0"/>
                </a:solidFill>
              </a:rPr>
              <a:t>Rolling Stone magazine ranked him number 11 in their list of the "100 Greatest Guitarists of All Time". Harrison was married twice, first to Pattie Boyd from 1966 to 1977, and from 1978 until his death </a:t>
            </a:r>
            <a:r>
              <a:rPr lang="en-US" dirty="0" smtClean="0">
                <a:solidFill>
                  <a:srgbClr val="7030A0"/>
                </a:solidFill>
              </a:rPr>
              <a:t>in </a:t>
            </a:r>
            <a:r>
              <a:rPr lang="en-US" dirty="0">
                <a:solidFill>
                  <a:srgbClr val="7030A0"/>
                </a:solidFill>
              </a:rPr>
              <a:t>2001 to Olivia Trinidad Arias, with whom he had </a:t>
            </a:r>
            <a:r>
              <a:rPr lang="en-US" dirty="0" smtClean="0">
                <a:solidFill>
                  <a:srgbClr val="7030A0"/>
                </a:solidFill>
              </a:rPr>
              <a:t>son </a:t>
            </a:r>
            <a:r>
              <a:rPr lang="en-US" dirty="0" err="1" smtClean="0">
                <a:solidFill>
                  <a:srgbClr val="7030A0"/>
                </a:solidFill>
              </a:rPr>
              <a:t>Dhani</a:t>
            </a:r>
            <a:r>
              <a:rPr lang="en-US" dirty="0" smtClean="0">
                <a:solidFill>
                  <a:srgbClr val="7030A0"/>
                </a:solidFill>
              </a:rPr>
              <a:t>.</a:t>
            </a:r>
            <a:endParaRPr lang="ru-RU" dirty="0">
              <a:solidFill>
                <a:srgbClr val="7030A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535" y="4015730"/>
            <a:ext cx="3559969"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75800" y="4016107"/>
            <a:ext cx="3689985" cy="1882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775800" y="6015980"/>
            <a:ext cx="3689985" cy="646331"/>
          </a:xfrm>
          <a:prstGeom prst="rect">
            <a:avLst/>
          </a:prstGeom>
          <a:noFill/>
        </p:spPr>
        <p:txBody>
          <a:bodyPr wrap="square" rtlCol="0">
            <a:spAutoFit/>
          </a:bodyPr>
          <a:lstStyle/>
          <a:p>
            <a:pPr algn="ctr"/>
            <a:r>
              <a:rPr lang="en-US" dirty="0" smtClean="0">
                <a:solidFill>
                  <a:srgbClr val="7030A0"/>
                </a:solidFill>
              </a:rPr>
              <a:t>George with his second wife and son </a:t>
            </a:r>
            <a:r>
              <a:rPr lang="en-US" dirty="0" err="1" smtClean="0">
                <a:solidFill>
                  <a:srgbClr val="7030A0"/>
                </a:solidFill>
              </a:rPr>
              <a:t>Dhani</a:t>
            </a:r>
            <a:endParaRPr lang="ru-RU" dirty="0">
              <a:solidFill>
                <a:srgbClr val="7030A0"/>
              </a:solidFill>
            </a:endParaRPr>
          </a:p>
        </p:txBody>
      </p:sp>
      <p:sp>
        <p:nvSpPr>
          <p:cNvPr id="5" name="TextBox 4"/>
          <p:cNvSpPr txBox="1"/>
          <p:nvPr/>
        </p:nvSpPr>
        <p:spPr>
          <a:xfrm>
            <a:off x="395535" y="6165304"/>
            <a:ext cx="3559969" cy="369332"/>
          </a:xfrm>
          <a:prstGeom prst="rect">
            <a:avLst/>
          </a:prstGeom>
          <a:noFill/>
        </p:spPr>
        <p:txBody>
          <a:bodyPr wrap="square" rtlCol="0">
            <a:spAutoFit/>
          </a:bodyPr>
          <a:lstStyle/>
          <a:p>
            <a:pPr algn="ctr"/>
            <a:r>
              <a:rPr lang="en-US" dirty="0" smtClean="0">
                <a:solidFill>
                  <a:srgbClr val="7030A0"/>
                </a:solidFill>
              </a:rPr>
              <a:t>George with his second wife</a:t>
            </a:r>
            <a:endParaRPr lang="ru-RU" dirty="0">
              <a:solidFill>
                <a:srgbClr val="7030A0"/>
              </a:solidFill>
            </a:endParaRPr>
          </a:p>
        </p:txBody>
      </p:sp>
    </p:spTree>
    <p:extLst>
      <p:ext uri="{BB962C8B-B14F-4D97-AF65-F5344CB8AC3E}">
        <p14:creationId xmlns:p14="http://schemas.microsoft.com/office/powerpoint/2010/main" val="28960629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0"/>
            <a:ext cx="6512511" cy="1143000"/>
          </a:xfrm>
        </p:spPr>
        <p:txBody>
          <a:bodyPr/>
          <a:lstStyle/>
          <a:p>
            <a:pPr marL="0" indent="0" algn="ctr">
              <a:buNone/>
            </a:pPr>
            <a:r>
              <a:rPr lang="en-US" dirty="0" smtClean="0">
                <a:solidFill>
                  <a:srgbClr val="FFC000"/>
                </a:solidFill>
              </a:rPr>
              <a:t>John Lennon</a:t>
            </a:r>
            <a:endParaRPr lang="ru-RU" dirty="0">
              <a:solidFill>
                <a:srgbClr val="FFC000"/>
              </a:solidFill>
            </a:endParaRPr>
          </a:p>
        </p:txBody>
      </p:sp>
      <p:sp>
        <p:nvSpPr>
          <p:cNvPr id="3" name="Объект 2"/>
          <p:cNvSpPr>
            <a:spLocks noGrp="1"/>
          </p:cNvSpPr>
          <p:nvPr>
            <p:ph sz="quarter" idx="13"/>
          </p:nvPr>
        </p:nvSpPr>
        <p:spPr>
          <a:xfrm>
            <a:off x="179512" y="980728"/>
            <a:ext cx="8856984" cy="5472608"/>
          </a:xfrm>
        </p:spPr>
        <p:txBody>
          <a:bodyPr/>
          <a:lstStyle/>
          <a:p>
            <a:pPr marL="45720" indent="0" algn="ctr">
              <a:buNone/>
            </a:pPr>
            <a:r>
              <a:rPr lang="en-US" dirty="0">
                <a:solidFill>
                  <a:srgbClr val="FFC000"/>
                </a:solidFill>
              </a:rPr>
              <a:t>John Lennon </a:t>
            </a:r>
            <a:r>
              <a:rPr lang="en-US" dirty="0" smtClean="0">
                <a:solidFill>
                  <a:srgbClr val="FFC000"/>
                </a:solidFill>
              </a:rPr>
              <a:t>was </a:t>
            </a:r>
            <a:r>
              <a:rPr lang="en-US" dirty="0">
                <a:solidFill>
                  <a:srgbClr val="FFC000"/>
                </a:solidFill>
              </a:rPr>
              <a:t>an English musician, singer and songwriter who rose to worldwide fame as a founder member of the Beatles, one of the most commercially successful and critically acclaimed acts in the history of popular music. With Paul McCartney, he formed one of the most celebrated songwriting partnerships of the 20th century. As the group disintegrated towards the end of the decade, Lennon embarked on a solo career that produced the critically acclaimed albums John Lennon/Plastic Ono Band and Imagine, and iconic songs such as "Give Peace a Chance" and "Imagine".</a:t>
            </a:r>
            <a:endParaRPr lang="ru-RU" dirty="0">
              <a:solidFill>
                <a:srgbClr val="FFC000"/>
              </a:solidFill>
            </a:endParaRPr>
          </a:p>
        </p:txBody>
      </p:sp>
      <p:pic>
        <p:nvPicPr>
          <p:cNvPr id="3075" name="Picture 3"/>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7613"/>
          <a:stretch/>
        </p:blipFill>
        <p:spPr bwMode="auto">
          <a:xfrm>
            <a:off x="827584" y="4229832"/>
            <a:ext cx="2962933" cy="2402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7875"/>
          <a:stretch/>
        </p:blipFill>
        <p:spPr bwMode="auto">
          <a:xfrm>
            <a:off x="5364088" y="4248405"/>
            <a:ext cx="3000134" cy="2365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43094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188640"/>
            <a:ext cx="8784976" cy="6480720"/>
          </a:xfrm>
        </p:spPr>
        <p:txBody>
          <a:bodyPr/>
          <a:lstStyle/>
          <a:p>
            <a:pPr marL="45720" indent="0" algn="ctr">
              <a:buNone/>
            </a:pPr>
            <a:r>
              <a:rPr lang="en-US" dirty="0">
                <a:solidFill>
                  <a:srgbClr val="FFC000"/>
                </a:solidFill>
              </a:rPr>
              <a:t>After his marriage to Yoko Ono in 1969, he changed his name to John Ono Lennon. Lennon disengaged himself from the music business in 1975 to devote time to raising his infant son Sean, but re-emerged with Ono in 1980 with the new album Double Fantasy. He was murdered three weeks after its release. As of 2012, Lennon's solo album sales in the United States exceed 14 million units, and as writer, co-writer or performer, he is responsible for 25 number-one singles on the US Hot 100 chart. </a:t>
            </a:r>
            <a:r>
              <a:rPr lang="en-US" dirty="0" smtClean="0">
                <a:solidFill>
                  <a:srgbClr val="FFC000"/>
                </a:solidFill>
              </a:rPr>
              <a:t>BBC </a:t>
            </a:r>
            <a:r>
              <a:rPr lang="en-US" dirty="0">
                <a:solidFill>
                  <a:srgbClr val="FFC000"/>
                </a:solidFill>
              </a:rPr>
              <a:t>poll on the 100 Greatest Britons voted him eighth, and </a:t>
            </a:r>
            <a:r>
              <a:rPr lang="en-US" dirty="0" smtClean="0">
                <a:solidFill>
                  <a:srgbClr val="FFC000"/>
                </a:solidFill>
              </a:rPr>
              <a:t>Rolling </a:t>
            </a:r>
            <a:r>
              <a:rPr lang="en-US" dirty="0">
                <a:solidFill>
                  <a:srgbClr val="FFC000"/>
                </a:solidFill>
              </a:rPr>
              <a:t>Stone ranked him the fifth-greatest singer of all time. </a:t>
            </a:r>
            <a:endParaRPr lang="ru-RU" dirty="0">
              <a:solidFill>
                <a:srgbClr val="FFC00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91880" y="3969419"/>
            <a:ext cx="20002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868144" y="4026569"/>
            <a:ext cx="304038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23528" y="3923699"/>
            <a:ext cx="2766060" cy="237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4031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21215"/>
            <a:ext cx="6512511" cy="1143000"/>
          </a:xfrm>
        </p:spPr>
        <p:txBody>
          <a:bodyPr/>
          <a:lstStyle/>
          <a:p>
            <a:pPr marL="0" indent="0" algn="ctr">
              <a:buNone/>
            </a:pPr>
            <a:r>
              <a:rPr lang="en-US" dirty="0">
                <a:solidFill>
                  <a:schemeClr val="accent3">
                    <a:lumMod val="50000"/>
                  </a:schemeClr>
                </a:solidFill>
              </a:rPr>
              <a:t>Paul McCartney </a:t>
            </a:r>
            <a:endParaRPr lang="ru-RU" dirty="0">
              <a:solidFill>
                <a:schemeClr val="accent3">
                  <a:lumMod val="50000"/>
                </a:schemeClr>
              </a:solidFill>
            </a:endParaRPr>
          </a:p>
        </p:txBody>
      </p:sp>
      <p:sp>
        <p:nvSpPr>
          <p:cNvPr id="3" name="Объект 2"/>
          <p:cNvSpPr>
            <a:spLocks noGrp="1"/>
          </p:cNvSpPr>
          <p:nvPr>
            <p:ph sz="quarter" idx="13"/>
          </p:nvPr>
        </p:nvSpPr>
        <p:spPr>
          <a:xfrm>
            <a:off x="179512" y="980728"/>
            <a:ext cx="8784976" cy="5472608"/>
          </a:xfrm>
        </p:spPr>
        <p:txBody>
          <a:bodyPr/>
          <a:lstStyle/>
          <a:p>
            <a:pPr marL="45720" indent="0" algn="ctr">
              <a:buNone/>
            </a:pPr>
            <a:r>
              <a:rPr lang="en-US" dirty="0">
                <a:solidFill>
                  <a:schemeClr val="accent3">
                    <a:lumMod val="50000"/>
                  </a:schemeClr>
                </a:solidFill>
              </a:rPr>
              <a:t>Paul McCartney is an English musician, singer, songwriter, multi-instrumentalist and composer. With John Lennon, George Harrison and </a:t>
            </a:r>
            <a:r>
              <a:rPr lang="en-US" dirty="0" smtClean="0">
                <a:solidFill>
                  <a:schemeClr val="accent3">
                    <a:lumMod val="50000"/>
                  </a:schemeClr>
                </a:solidFill>
              </a:rPr>
              <a:t>Richard Starkey, </a:t>
            </a:r>
            <a:r>
              <a:rPr lang="en-US" dirty="0">
                <a:solidFill>
                  <a:schemeClr val="accent3">
                    <a:lumMod val="50000"/>
                  </a:schemeClr>
                </a:solidFill>
              </a:rPr>
              <a:t>he gained worldwide fame as a member of the Beatles, and his collaboration with Lennon is one of the most celebrated songwriting partnerships of the 20th century. After the band's break-up, he pursued a solo career, later forming Wings with his first wife, Linda, and singer-songwriter Denny </a:t>
            </a:r>
            <a:r>
              <a:rPr lang="en-US" dirty="0" smtClean="0">
                <a:solidFill>
                  <a:schemeClr val="accent3">
                    <a:lumMod val="50000"/>
                  </a:schemeClr>
                </a:solidFill>
              </a:rPr>
              <a:t> </a:t>
            </a:r>
            <a:r>
              <a:rPr lang="en-US" dirty="0" err="1" smtClean="0">
                <a:solidFill>
                  <a:schemeClr val="accent3">
                    <a:lumMod val="50000"/>
                  </a:schemeClr>
                </a:solidFill>
              </a:rPr>
              <a:t>Laine</a:t>
            </a:r>
            <a:r>
              <a:rPr lang="en-US" dirty="0" smtClean="0">
                <a:solidFill>
                  <a:schemeClr val="accent3">
                    <a:lumMod val="50000"/>
                  </a:schemeClr>
                </a:solidFill>
              </a:rPr>
              <a:t> .</a:t>
            </a:r>
            <a:endParaRPr lang="ru-RU" dirty="0">
              <a:solidFill>
                <a:schemeClr val="accent3">
                  <a:lumMod val="50000"/>
                </a:schemeClr>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44600" y="4282737"/>
            <a:ext cx="3143250" cy="1760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16216" y="3856017"/>
            <a:ext cx="2464594" cy="246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1520" y="3856017"/>
            <a:ext cx="2453640" cy="2453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1520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260648"/>
            <a:ext cx="8640960" cy="6264696"/>
          </a:xfrm>
        </p:spPr>
        <p:txBody>
          <a:bodyPr/>
          <a:lstStyle/>
          <a:p>
            <a:pPr marL="45720" indent="0" algn="ctr">
              <a:buNone/>
            </a:pPr>
            <a:r>
              <a:rPr lang="en-US" dirty="0">
                <a:solidFill>
                  <a:schemeClr val="accent3">
                    <a:lumMod val="50000"/>
                  </a:schemeClr>
                </a:solidFill>
              </a:rPr>
              <a:t>Guinness World Records described McCartney as the "most successful composer and recording artist of all time", with 60 gold discs and sales of over 100 million albums and 100 million singles, and as the "most successful songwriter" in United Kingdom chart history. More than 2,200 artists have covered his Beatles song "Yesterday", more than any other song in history. McCartney has released an extensive catalogue of songs as a solo artist and has composed classical and electronic music. McCartney has married three times and is the father of five children.</a:t>
            </a:r>
            <a:endParaRPr lang="ru-RU" dirty="0">
              <a:solidFill>
                <a:schemeClr val="accent3">
                  <a:lumMod val="50000"/>
                </a:schemeClr>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3879507"/>
            <a:ext cx="2451735" cy="2263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85207" y="3929370"/>
            <a:ext cx="2690812" cy="216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15816" y="4130967"/>
            <a:ext cx="3132773" cy="1760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95046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0"/>
            <a:ext cx="6512511" cy="1143000"/>
          </a:xfrm>
        </p:spPr>
        <p:txBody>
          <a:bodyPr/>
          <a:lstStyle/>
          <a:p>
            <a:pPr marL="0" indent="0" algn="ctr">
              <a:buNone/>
            </a:pPr>
            <a:r>
              <a:rPr lang="en-US" dirty="0">
                <a:solidFill>
                  <a:srgbClr val="00B0F0"/>
                </a:solidFill>
              </a:rPr>
              <a:t>Richard Starkey</a:t>
            </a:r>
            <a:endParaRPr lang="ru-RU" dirty="0">
              <a:solidFill>
                <a:srgbClr val="00B0F0"/>
              </a:solidFill>
            </a:endParaRPr>
          </a:p>
        </p:txBody>
      </p:sp>
      <p:sp>
        <p:nvSpPr>
          <p:cNvPr id="3" name="Объект 2"/>
          <p:cNvSpPr>
            <a:spLocks noGrp="1"/>
          </p:cNvSpPr>
          <p:nvPr>
            <p:ph sz="quarter" idx="13"/>
          </p:nvPr>
        </p:nvSpPr>
        <p:spPr>
          <a:xfrm>
            <a:off x="179512" y="908720"/>
            <a:ext cx="8784976" cy="5688632"/>
          </a:xfrm>
        </p:spPr>
        <p:txBody>
          <a:bodyPr/>
          <a:lstStyle/>
          <a:p>
            <a:pPr marL="45720" indent="0" algn="ctr">
              <a:buNone/>
            </a:pPr>
            <a:r>
              <a:rPr lang="en-US" dirty="0">
                <a:solidFill>
                  <a:srgbClr val="00B0F0"/>
                </a:solidFill>
              </a:rPr>
              <a:t>Richard Starkey  commonly known by his stage name </a:t>
            </a:r>
            <a:r>
              <a:rPr lang="en-US" dirty="0" err="1">
                <a:solidFill>
                  <a:srgbClr val="00B0F0"/>
                </a:solidFill>
              </a:rPr>
              <a:t>Ringo</a:t>
            </a:r>
            <a:r>
              <a:rPr lang="en-US" dirty="0">
                <a:solidFill>
                  <a:srgbClr val="00B0F0"/>
                </a:solidFill>
              </a:rPr>
              <a:t> Starr, is an English musician and actor who gained worldwide fame as the drummer for the Beatles. When the band </a:t>
            </a:r>
            <a:r>
              <a:rPr lang="en-US" dirty="0" smtClean="0">
                <a:solidFill>
                  <a:srgbClr val="00B0F0"/>
                </a:solidFill>
              </a:rPr>
              <a:t>formed, </a:t>
            </a:r>
            <a:r>
              <a:rPr lang="en-US" dirty="0">
                <a:solidFill>
                  <a:srgbClr val="00B0F0"/>
                </a:solidFill>
              </a:rPr>
              <a:t>Starr was a member of another Liverpool band, Rory Storm and the Hurricanes. </a:t>
            </a:r>
            <a:r>
              <a:rPr lang="en-US" dirty="0" smtClean="0">
                <a:solidFill>
                  <a:srgbClr val="00B0F0"/>
                </a:solidFill>
              </a:rPr>
              <a:t>He joined the Beatles in August 1962, taking the place of Pete </a:t>
            </a:r>
            <a:r>
              <a:rPr lang="en-US" dirty="0">
                <a:solidFill>
                  <a:srgbClr val="00B0F0"/>
                </a:solidFill>
              </a:rPr>
              <a:t>Best. In 2011, Starr was picked as the fifth-best drummer of all-time by Rolling Stone readers. After their break-up in 1970, Starr achieved solo musical success with several singles and albums, and recorded with each of his fellow ex-Beatles as they too developed their post-Beatle musical careers.</a:t>
            </a:r>
            <a:endParaRPr lang="ru-RU" dirty="0">
              <a:solidFill>
                <a:srgbClr val="00B0F0"/>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3613" y="4208592"/>
            <a:ext cx="2040255" cy="2470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04250" y="4238178"/>
            <a:ext cx="1655921" cy="2488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3145" r="6068"/>
          <a:stretch/>
        </p:blipFill>
        <p:spPr bwMode="auto">
          <a:xfrm>
            <a:off x="3059832" y="4497972"/>
            <a:ext cx="3181097" cy="1968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2806627"/>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455</TotalTime>
  <Words>1559</Words>
  <Application>Microsoft Office PowerPoint</Application>
  <PresentationFormat>Экран (4:3)</PresentationFormat>
  <Paragraphs>36</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Воздушный поток</vt:lpstr>
      <vt:lpstr>Famous people of the UK</vt:lpstr>
      <vt:lpstr>Musicians</vt:lpstr>
      <vt:lpstr>George Harrison </vt:lpstr>
      <vt:lpstr>Презентация PowerPoint</vt:lpstr>
      <vt:lpstr>John Lennon</vt:lpstr>
      <vt:lpstr>Презентация PowerPoint</vt:lpstr>
      <vt:lpstr>Paul McCartney </vt:lpstr>
      <vt:lpstr>Презентация PowerPoint</vt:lpstr>
      <vt:lpstr>Richard Starkey</vt:lpstr>
      <vt:lpstr>Презентация PowerPoint</vt:lpstr>
      <vt:lpstr>Robbie Williams</vt:lpstr>
      <vt:lpstr>Презентация PowerPoint</vt:lpstr>
      <vt:lpstr>Ozzy Osbourne</vt:lpstr>
      <vt:lpstr>Презентация PowerPoint</vt:lpstr>
      <vt:lpstr>Mick Jagger</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Famous people of the UK</dc:title>
  <dc:creator>Lenovo</dc:creator>
  <cp:lastModifiedBy>школа</cp:lastModifiedBy>
  <cp:revision>38</cp:revision>
  <dcterms:created xsi:type="dcterms:W3CDTF">2013-02-22T08:24:36Z</dcterms:created>
  <dcterms:modified xsi:type="dcterms:W3CDTF">2013-02-25T11:03:15Z</dcterms:modified>
</cp:coreProperties>
</file>