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C2916D-4EB5-4159-B5CB-4A116FB24778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7C886F2-8532-4BFA-878B-4CF67D77391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2D050"/>
                </a:solidFill>
              </a:rPr>
              <a:t>Dasha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92D050"/>
                </a:solidFill>
              </a:rPr>
              <a:t>Vandysheva</a:t>
            </a:r>
            <a:r>
              <a:rPr lang="en-US" dirty="0" smtClean="0">
                <a:solidFill>
                  <a:srgbClr val="92D050"/>
                </a:solidFill>
              </a:rPr>
              <a:t> and Angelina </a:t>
            </a:r>
            <a:r>
              <a:rPr lang="en-US" dirty="0" err="1" smtClean="0">
                <a:solidFill>
                  <a:srgbClr val="92D050"/>
                </a:solidFill>
              </a:rPr>
              <a:t>Malakhovskaya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Losiny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Ostrov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National Park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753b9_5353391_X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642918"/>
            <a:ext cx="7111305" cy="52387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642918"/>
            <a:ext cx="5865838" cy="474982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57486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8229600" cy="24588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natsionalniy-park-losiniy-ostrov_1039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143248"/>
            <a:ext cx="3571900" cy="2833694"/>
          </a:xfrm>
          <a:prstGeom prst="rect">
            <a:avLst/>
          </a:prstGeom>
        </p:spPr>
      </p:pic>
      <p:pic>
        <p:nvPicPr>
          <p:cNvPr id="2056" name="Picture 8" descr="C:\Users\777пк\AppData\Local\Microsoft\Windows\Temporary Internet Files\Content.IE5\GYAHO416\MP900401359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214686"/>
            <a:ext cx="3131591" cy="313159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olot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785794"/>
            <a:ext cx="6405586" cy="48101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5kejd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357562"/>
            <a:ext cx="4714908" cy="291465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777пк\AppData\Local\Microsoft\Windows\Temporary Internet Files\Content.IE5\E941UMLJ\MP900407092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28604"/>
            <a:ext cx="3901440" cy="2599944"/>
          </a:xfrm>
          <a:prstGeom prst="rect">
            <a:avLst/>
          </a:prstGeom>
          <a:noFill/>
        </p:spPr>
      </p:pic>
      <p:pic>
        <p:nvPicPr>
          <p:cNvPr id="7" name="Рисунок 6" descr="142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57166"/>
            <a:ext cx="3831408" cy="2947988"/>
          </a:xfrm>
          <a:prstGeom prst="rect">
            <a:avLst/>
          </a:prstGeom>
        </p:spPr>
      </p:pic>
      <p:pic>
        <p:nvPicPr>
          <p:cNvPr id="8" name="Рисунок 7" descr="LongEaredOwlJB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3357562"/>
            <a:ext cx="2500330" cy="3071834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xctiKakVTaxygye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755" y="1945480"/>
            <a:ext cx="2524143" cy="370206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yeryeprava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500042"/>
            <a:ext cx="3786214" cy="5553096"/>
          </a:xfrm>
          <a:prstGeom prst="rect">
            <a:avLst/>
          </a:prstGeom>
        </p:spPr>
      </p:pic>
      <p:pic>
        <p:nvPicPr>
          <p:cNvPr id="6" name="Рисунок 5" descr="PoxctiKakVTaxygy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28604"/>
            <a:ext cx="3775823" cy="564357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800" b="1" i="1" dirty="0" smtClean="0">
                <a:solidFill>
                  <a:srgbClr val="92D050"/>
                </a:solidFill>
              </a:rPr>
              <a:t>Thank you for your attention</a:t>
            </a:r>
            <a:endParaRPr lang="ru-RU" sz="4800" b="1" i="1" dirty="0">
              <a:solidFill>
                <a:srgbClr val="92D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zoom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</TotalTime>
  <Words>14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Losiny Ostrov National Park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Losiny Ostrov National Park</dc:title>
  <dc:creator>777пк</dc:creator>
  <cp:lastModifiedBy>школа</cp:lastModifiedBy>
  <cp:revision>4</cp:revision>
  <dcterms:created xsi:type="dcterms:W3CDTF">2013-02-22T07:41:17Z</dcterms:created>
  <dcterms:modified xsi:type="dcterms:W3CDTF">2013-04-29T06:30:39Z</dcterms:modified>
</cp:coreProperties>
</file>