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5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DA2EAE-E708-4C79-9DE7-45A930DECF3C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9807E58-42B3-4B19-A2AC-2D6659A8BA9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80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My school</a:t>
            </a:r>
            <a:endParaRPr lang="ru-RU" sz="8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992"/>
            <a:ext cx="8143932" cy="359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14818"/>
            <a:ext cx="30003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School, school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 like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a ship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Floating away.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071546"/>
            <a:ext cx="36433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September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fine day,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when sweeps</a:t>
            </a:r>
            <a:b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www.sch879.edusite.ru/images/p2_p2_shkola-zi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786214" cy="2571768"/>
          </a:xfrm>
          <a:prstGeom prst="rect">
            <a:avLst/>
          </a:prstGeom>
          <a:noFill/>
        </p:spPr>
      </p:pic>
      <p:pic>
        <p:nvPicPr>
          <p:cNvPr id="5" name="Picture 4" descr="http://www.sch879.edusite.ru/images/p2_img_02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929066"/>
            <a:ext cx="3595686" cy="2696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642918"/>
            <a:ext cx="8305800" cy="4000528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learn many subjects at school. They are: Russian, English, history, literature, mathematics, physics, biology, geography and physical training.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tyumen.rfn.ru/p/m_20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14818"/>
            <a:ext cx="3048000" cy="2286001"/>
          </a:xfrm>
          <a:prstGeom prst="rect">
            <a:avLst/>
          </a:prstGeom>
          <a:noFill/>
        </p:spPr>
      </p:pic>
      <p:pic>
        <p:nvPicPr>
          <p:cNvPr id="2052" name="Picture 4" descr="http://74333s006.edusite.ru/images/p168_0000196771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3071834" cy="2378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5645" y="1124744"/>
            <a:ext cx="835824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Our school is not the best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like it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It's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 and everything is good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parents are happy That I get 5's and 4's.I've got five favorite subjects:</a:t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 Language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English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Languege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Geography,physics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PT (Physical Training).  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57200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Pupil  7  class «V»</a:t>
            </a:r>
            <a:b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Mishin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Vasiliy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786190"/>
            <a:ext cx="32385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47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My school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school</dc:title>
  <dc:creator>Admin</dc:creator>
  <cp:lastModifiedBy>школа</cp:lastModifiedBy>
  <cp:revision>7</cp:revision>
  <dcterms:created xsi:type="dcterms:W3CDTF">2012-11-26T13:32:55Z</dcterms:created>
  <dcterms:modified xsi:type="dcterms:W3CDTF">2013-02-14T12:30:35Z</dcterms:modified>
</cp:coreProperties>
</file>