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74" r:id="rId5"/>
    <p:sldId id="27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8" r:id="rId15"/>
    <p:sldId id="272" r:id="rId16"/>
    <p:sldId id="266" r:id="rId17"/>
    <p:sldId id="268" r:id="rId18"/>
    <p:sldId id="267" r:id="rId19"/>
    <p:sldId id="26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2" autoAdjust="0"/>
  </p:normalViewPr>
  <p:slideViewPr>
    <p:cSldViewPr>
      <p:cViewPr>
        <p:scale>
          <a:sx n="32" d="100"/>
          <a:sy n="32" d="100"/>
        </p:scale>
        <p:origin x="-2466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91B0EB1-6D17-4848-95F0-4A3B41CAD80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E140D5-A636-48A4-B748-255310C7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348880"/>
            <a:ext cx="3313355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«Шаг в Будущее»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Деревянная игрушка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861048"/>
            <a:ext cx="3295019" cy="2088232"/>
          </a:xfrm>
        </p:spPr>
        <p:txBody>
          <a:bodyPr>
            <a:noAutofit/>
          </a:bodyPr>
          <a:lstStyle/>
          <a:p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учащегося 5 Б класса МБОУ СОШ №4</a:t>
            </a:r>
          </a:p>
          <a:p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г.Полярные Зори  Мурманской обл.</a:t>
            </a:r>
          </a:p>
          <a:p>
            <a:pPr algn="r"/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Никитина Захара</a:t>
            </a:r>
          </a:p>
          <a:p>
            <a:pPr algn="r"/>
            <a:endParaRPr lang="ru-RU" sz="12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 учитель технологии </a:t>
            </a:r>
          </a:p>
          <a:p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СОШ№4 г.Полярные Зори  Мурманской обл.</a:t>
            </a:r>
          </a:p>
          <a:p>
            <a:endParaRPr lang="ru-RU" sz="12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Михайлова М.Ю.</a:t>
            </a:r>
          </a:p>
          <a:p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75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идеи проекта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1" descr="100_51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4048" y="2276872"/>
            <a:ext cx="3299819" cy="3337148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2000660"/>
            <a:ext cx="396044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3 </a:t>
            </a:r>
          </a:p>
          <a:p>
            <a:pPr algn="ctr">
              <a:lnSpc>
                <a:spcPct val="80000"/>
              </a:lnSpc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Гимнаст-петрушка.</a:t>
            </a:r>
          </a:p>
          <a:p>
            <a:pPr>
              <a:lnSpc>
                <a:spcPct val="80000"/>
              </a:lnSpc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Char char="-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Игрушка изготовлена из древесины.</a:t>
            </a:r>
          </a:p>
          <a:p>
            <a:pPr algn="just">
              <a:lnSpc>
                <a:spcPct val="80000"/>
              </a:lnSpc>
              <a:buFontTx/>
              <a:buChar char="-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Технология изготовления немного сложнее. Используя готовые детали лекала, выпиливаются составные части с помощью лобзика. Небольшой расход материалов.</a:t>
            </a:r>
          </a:p>
          <a:p>
            <a:pPr algn="just">
              <a:lnSpc>
                <a:spcPct val="80000"/>
              </a:lnSpc>
              <a:buFontTx/>
              <a:buChar char="-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Не требуется много времени на изготовление.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50956316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3681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Расчет стоимости игрушки и инструменты.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Лобзик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работы с деревянными поверхностями, лекала, измерительные инструменты, выжигательный аппарат, дрель.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делал игрушку в школьной мастерской.</a:t>
            </a:r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28297280"/>
              </p:ext>
            </p:extLst>
          </p:nvPr>
        </p:nvGraphicFramePr>
        <p:xfrm>
          <a:off x="755576" y="2564904"/>
          <a:ext cx="7632850" cy="37051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{8A107856-5554-42FB-B03E-39F5DBC370BA}</a:tableStyleId>
              </a:tblPr>
              <a:tblGrid>
                <a:gridCol w="516778"/>
                <a:gridCol w="1799448"/>
                <a:gridCol w="1428760"/>
                <a:gridCol w="1357322"/>
                <a:gridCol w="1214446"/>
                <a:gridCol w="1316096"/>
              </a:tblGrid>
              <a:tr h="1182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материала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Условная цена за единицу,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Необходимое количество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Стоимость,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рубл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Фанера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2000" b="1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Рейка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Леска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Шуруп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0,50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91664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055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73руб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46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20880" cy="79208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Технологическая последовательность выполнения проекта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4104457" cy="4131821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endParaRPr lang="ru-RU" dirty="0"/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ыбрал заготовку,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разметил ее по шаблону,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выпилил;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притупил ребра изделия,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отшлифовал;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азметил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центры отверстий и просверлил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их;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ыполнил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деталей;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оединил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детали фигурки зайца.</a:t>
            </a: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32040" y="2564793"/>
            <a:ext cx="3560961" cy="2670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466749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27664"/>
            <a:ext cx="7672698" cy="67314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Технологическая последовательность выполнения проекта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4104457" cy="45365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разметил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стойки на заготовке, отпилил в нужный размер;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тшлифовал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детали, выполнил оформление;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азметил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центры отверстий, просверлил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их;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0" y="2348880"/>
            <a:ext cx="3600450" cy="2701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996678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27664"/>
            <a:ext cx="7068134" cy="1115452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соединил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 детали стойки с помощью шурупов при этом сильно не затягивая, чтобы игрушка могла свободно двигаться.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536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42910" y="2643182"/>
            <a:ext cx="3884622" cy="2913466"/>
          </a:xfrm>
        </p:spPr>
      </p:pic>
      <p:pic>
        <p:nvPicPr>
          <p:cNvPr id="6" name="Содержимое 5" descr="100_5361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661042"/>
            <a:ext cx="3857652" cy="289323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406" y="1052736"/>
            <a:ext cx="8067042" cy="86409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Технологическая последовательность выполнения проекта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94966" y="2348880"/>
            <a:ext cx="3600400" cy="2743200"/>
          </a:xfr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16016" y="2420888"/>
            <a:ext cx="3672408" cy="27363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588656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Прикрепил готовое изделие к стойке с помощью обычной лески</a:t>
            </a:r>
            <a:r>
              <a:rPr lang="ru-RU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708631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Игрушка  готова! </a:t>
            </a:r>
            <a:r>
              <a:rPr lang="ru-RU" b="1" dirty="0">
                <a:latin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1800" dirty="0" smtClean="0">
              <a:latin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91680" y="1844824"/>
            <a:ext cx="5472607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202228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Успешность проекта: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48880"/>
            <a:ext cx="6777317" cy="350897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>
                <a:latin typeface="Times New Roman" pitchFamily="18" charset="0"/>
              </a:rPr>
              <a:t>Проект «Деревянная игрушка</a:t>
            </a:r>
            <a:r>
              <a:rPr lang="ru-RU" b="1" dirty="0" smtClean="0">
                <a:latin typeface="Times New Roman" pitchFamily="18" charset="0"/>
              </a:rPr>
              <a:t>», на </a:t>
            </a:r>
            <a:r>
              <a:rPr lang="ru-RU" b="1" dirty="0">
                <a:latin typeface="Times New Roman" pitchFamily="18" charset="0"/>
              </a:rPr>
              <a:t>мой взгляд, удался.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Times New Roman" pitchFamily="18" charset="0"/>
              </a:rPr>
              <a:t>В процессе изготовления изделия я научился правильно работать с лобзиком.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Times New Roman" pitchFamily="18" charset="0"/>
              </a:rPr>
              <a:t>Я научился работать с выжигательным аппаратом. 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Times New Roman" pitchFamily="18" charset="0"/>
              </a:rPr>
              <a:t>В очередной раз, я убедился, что работа, выполненная своими руками, дает экономию в семейный бюджет</a:t>
            </a:r>
            <a:r>
              <a:rPr lang="ru-RU" b="1" dirty="0" smtClean="0">
                <a:latin typeface="Times New Roman" pitchFamily="18" charset="0"/>
              </a:rPr>
              <a:t>.</a:t>
            </a:r>
            <a:endParaRPr lang="ru-RU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latin typeface="Times New Roman" pitchFamily="18" charset="0"/>
              </a:rPr>
              <a:t>Всему при желании можно научиться!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155346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636" y="836712"/>
            <a:ext cx="7024744" cy="385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4031307" cy="48245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достигнута, я справился с основными задачами,  выбрал подходящие инструменты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оборудование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и, соблюдая правила техники безопасности, выполнил самый трудоемкий этап – изготовление игрушки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Изделие изготовлено собственными силами, оно не дорого, все технологические операции посильны, выполнено из экологически чистых материалов.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88024" y="1926353"/>
            <a:ext cx="3808517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5839782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Технология. Трудовое обучение: Учебник для учащихся 7 класса(вариант для мальчиков) общеобразовательной школы./ Под. Ред.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В.Д.Симоненко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Вентана-Графф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2009. – 192с.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Технология. Трудовое обучение: Учебник для учащихся10 класса общеобразовательных учреждений./ Под. Ред.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В.Д.Симоненко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Вентана-Графф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2004. – 288с.</a:t>
            </a: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М.А.Ступницкая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 такое учебный проект? . – М.: Первое сентября, 2012. – 44с.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66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85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Обоснование проекта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Деревянная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игрушка знакома нам со старины. Ведь в давние времена единственным материалом для игрушек являлось дерево. Они продолжают пользоваться популярностью и на сегодняшний день. Многие родители стараются приобретать для своего малыша именно деревянные игрушки. Так как именно они считаются наиболее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безопасными.</a:t>
            </a:r>
          </a:p>
        </p:txBody>
      </p:sp>
    </p:spTree>
    <p:extLst>
      <p:ext uri="{BB962C8B-B14F-4D97-AF65-F5344CB8AC3E}">
        <p14:creationId xmlns:p14="http://schemas.microsoft.com/office/powerpoint/2010/main" xmlns="" val="69179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2714620"/>
            <a:ext cx="7024744" cy="928694"/>
          </a:xfrm>
        </p:spPr>
        <p:txBody>
          <a:bodyPr>
            <a:scene3d>
              <a:camera prst="perspectiveAbove"/>
              <a:lightRig rig="threePt" dir="t"/>
            </a:scene3d>
            <a:sp3d contourW="31750">
              <a:bevelT h="0"/>
              <a:bevelB/>
              <a:contourClr>
                <a:schemeClr val="accent2">
                  <a:lumMod val="5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cap="rnd" cmpd="dbl">
                  <a:solidFill>
                    <a:schemeClr val="tx1"/>
                  </a:solidFill>
                  <a:bevel/>
                </a:ln>
                <a:solidFill>
                  <a:schemeClr val="tx1"/>
                </a:solidFill>
                <a:effectLst>
                  <a:outerShdw blurRad="342900" sx="95000" sy="95000" algn="ctr" rotWithShape="0">
                    <a:srgbClr val="000000">
                      <a:alpha val="76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n cap="rnd" cmpd="dbl">
                <a:solidFill>
                  <a:schemeClr val="tx1"/>
                </a:solidFill>
                <a:bevel/>
              </a:ln>
              <a:solidFill>
                <a:schemeClr val="tx1"/>
              </a:solidFill>
              <a:effectLst>
                <a:outerShdw blurRad="342900" sx="95000" sy="95000" algn="ctr" rotWithShape="0">
                  <a:srgbClr val="000000">
                    <a:alpha val="76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59827" y="2124632"/>
            <a:ext cx="3912174" cy="4161887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572000" y="857232"/>
            <a:ext cx="3980750" cy="3286148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53545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2988" y="2000240"/>
            <a:ext cx="3769529" cy="3769529"/>
          </a:xfrm>
        </p:spPr>
      </p:pic>
      <p:pic>
        <p:nvPicPr>
          <p:cNvPr id="6" name="Содержимое 5" descr="skameika_im_toy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572000" y="928670"/>
            <a:ext cx="3779942" cy="3745579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29.pn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14348" y="785794"/>
            <a:ext cx="4018388" cy="5357850"/>
          </a:xfrm>
        </p:spPr>
      </p:pic>
      <p:pic>
        <p:nvPicPr>
          <p:cNvPr id="6" name="Содержимое 5" descr="img30.pn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643438" y="928670"/>
            <a:ext cx="4000527" cy="521497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960398" cy="192882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деревянную игрушку можно сделать легко и быстро, без больших материальных затрат.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моего проекта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оригинальной игрушки, которое не потребует больших материальных затрат и усилий.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66" y="2714620"/>
            <a:ext cx="6888258" cy="3594700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предлагаемые рынком модели, материалы, из которых они изготовлены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Провести маркетинговое исследование;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описать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конструкцию изделия;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необходимость выбора конкретной модели;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наличие оборудования в школьной мастерской;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технологию изготовления;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изделие, соответствующее всем требованиям дизайна;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анализ проделанной 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509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27664"/>
            <a:ext cx="813690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маркетингового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исследования.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93107095"/>
              </p:ext>
            </p:extLst>
          </p:nvPr>
        </p:nvGraphicFramePr>
        <p:xfrm>
          <a:off x="611560" y="1928802"/>
          <a:ext cx="7551960" cy="3702297"/>
        </p:xfrm>
        <a:graphic>
          <a:graphicData uri="http://schemas.openxmlformats.org/drawingml/2006/table">
            <a:tbl>
              <a:tblPr firstCol="1">
                <a:tableStyleId>{8A107856-5554-42FB-B03E-39F5DBC370BA}</a:tableStyleId>
              </a:tblPr>
              <a:tblGrid>
                <a:gridCol w="3603250"/>
                <a:gridCol w="1214446"/>
                <a:gridCol w="1285884"/>
                <a:gridCol w="1448380"/>
              </a:tblGrid>
              <a:tr h="848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Деревянные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Пластиковые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Тканевые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15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Каких игрушек больше у Вашего малыша?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076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Каким игрушкам Вы отдаете большее      предпочтение?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076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Какие игрушки, по Вашему мнению, наиболее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экологичные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4074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идеи проекта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0" descr="igrushka_iz_dereva_k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76056" y="2848352"/>
            <a:ext cx="3386586" cy="2664296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899351"/>
            <a:ext cx="3744416" cy="373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Вариант1</a:t>
            </a:r>
          </a:p>
          <a:p>
            <a:pPr algn="ctr">
              <a:lnSpc>
                <a:spcPct val="80000"/>
              </a:lnSpc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Лошадь. </a:t>
            </a:r>
          </a:p>
          <a:p>
            <a:pPr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Изготовлена из дерева, имеет красивую текстуру. Можно использовать в качестве  игрушки или сувенира.</a:t>
            </a:r>
          </a:p>
          <a:p>
            <a:pPr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Технология изготовления достаточно проста. Работа выполняется из нескольких элементов, детали  которых вырезаются по сложным лекалам.</a:t>
            </a:r>
          </a:p>
        </p:txBody>
      </p:sp>
    </p:spTree>
    <p:extLst>
      <p:ext uri="{BB962C8B-B14F-4D97-AF65-F5344CB8AC3E}">
        <p14:creationId xmlns:p14="http://schemas.microsoft.com/office/powerpoint/2010/main" xmlns="" val="45595474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идеи проекта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0" descr="11622450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20913" y="2348880"/>
            <a:ext cx="3254218" cy="3207825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2028616"/>
            <a:ext cx="403244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b="1" i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 2</a:t>
            </a:r>
          </a:p>
          <a:p>
            <a:pPr>
              <a:lnSpc>
                <a:spcPct val="80000"/>
              </a:lnSpc>
            </a:pPr>
            <a:endParaRPr lang="ru-RU" b="1" i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Забавный мишутка.</a:t>
            </a:r>
          </a:p>
          <a:p>
            <a:pPr>
              <a:lnSpc>
                <a:spcPct val="80000"/>
              </a:lnSpc>
            </a:pP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Очень интересная игрушка в форме маленького мишутки.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Изделие изготовлено из древесины. Технология изготовления включает себя ряд дополнительных операций по сравнению с первой идеей.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Используется в качестве забавной игрушки для ребёнка. </a:t>
            </a:r>
            <a:endParaRPr lang="ru-RU" b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91683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248</TotalTime>
  <Words>663</Words>
  <Application>Microsoft Office PowerPoint</Application>
  <PresentationFormat>Экран (4:3)</PresentationFormat>
  <Paragraphs>128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«Шаг в Будущее» Деревянная игрушка</vt:lpstr>
      <vt:lpstr>Обоснование проекта</vt:lpstr>
      <vt:lpstr>Слайд 3</vt:lpstr>
      <vt:lpstr>Слайд 4</vt:lpstr>
      <vt:lpstr>Слайд 5</vt:lpstr>
      <vt:lpstr>                    Гипотеза: деревянную игрушку можно сделать легко и быстро, без больших материальных затрат.  Цель моего проекта – изготовление оригинальной игрушки, которое не потребует больших материальных затрат и усилий. </vt:lpstr>
      <vt:lpstr>Результаты маркетингового исследования.</vt:lpstr>
      <vt:lpstr>Выбор идеи проекта</vt:lpstr>
      <vt:lpstr>Выбор идеи проекта</vt:lpstr>
      <vt:lpstr>Выбор идеи проекта</vt:lpstr>
      <vt:lpstr>Расчет стоимости игрушки и инструменты.  Лобзик для работы с деревянными поверхностями, лекала, измерительные инструменты, выжигательный аппарат, дрель.  Я делал игрушку в школьной мастерской. </vt:lpstr>
      <vt:lpstr>Технологическая последовательность выполнения проекта</vt:lpstr>
      <vt:lpstr>Технологическая последовательность выполнения проекта</vt:lpstr>
      <vt:lpstr> соединил последовательно детали стойки с помощью шурупов при этом сильно не затягивая, чтобы игрушка могла свободно двигаться.</vt:lpstr>
      <vt:lpstr>Технологическая последовательность выполнения проекта</vt:lpstr>
      <vt:lpstr>Игрушка  готова!  </vt:lpstr>
      <vt:lpstr>Успешность проекта:</vt:lpstr>
      <vt:lpstr>Вывод:</vt:lpstr>
      <vt:lpstr>Литература: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Деревянная игрушка</dc:title>
  <dc:creator>user</dc:creator>
  <cp:lastModifiedBy>user</cp:lastModifiedBy>
  <cp:revision>31</cp:revision>
  <dcterms:created xsi:type="dcterms:W3CDTF">2013-03-09T05:38:26Z</dcterms:created>
  <dcterms:modified xsi:type="dcterms:W3CDTF">2013-04-08T19:32:31Z</dcterms:modified>
</cp:coreProperties>
</file>