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903640" y="0"/>
            <a:ext cx="3240360" cy="5976663"/>
          </a:xfrm>
        </p:spPr>
        <p:txBody>
          <a:bodyPr/>
          <a:lstStyle/>
          <a:p>
            <a:r>
              <a:rPr lang="en-US" i="1" dirty="0" smtClean="0">
                <a:latin typeface="Monotype Corsiva" pitchFamily="66" charset="0"/>
              </a:rPr>
              <a:t>Twiggy- legendary </a:t>
            </a:r>
            <a:r>
              <a:rPr lang="en-US" dirty="0" smtClean="0">
                <a:latin typeface="Monotype Corsiva" pitchFamily="66" charset="0"/>
              </a:rPr>
              <a:t>supermodel</a:t>
            </a:r>
            <a:r>
              <a:rPr lang="en-US" i="1" dirty="0" smtClean="0">
                <a:latin typeface="Monotype Corsiva" pitchFamily="66" charset="0"/>
              </a:rPr>
              <a:t> 20th century</a:t>
            </a:r>
            <a:endParaRPr lang="ru-RU" i="1" dirty="0">
              <a:latin typeface="Monotype Corsiva" pitchFamily="66" charset="0"/>
            </a:endParaRPr>
          </a:p>
        </p:txBody>
      </p:sp>
      <p:sp>
        <p:nvSpPr>
          <p:cNvPr id="3" name="Подзаголовок 2"/>
          <p:cNvSpPr>
            <a:spLocks noGrp="1"/>
          </p:cNvSpPr>
          <p:nvPr>
            <p:ph type="subTitle" idx="1"/>
          </p:nvPr>
        </p:nvSpPr>
        <p:spPr>
          <a:xfrm flipH="1">
            <a:off x="8060431" y="5589240"/>
            <a:ext cx="45719" cy="45719"/>
          </a:xfrm>
        </p:spPr>
        <p:txBody>
          <a:bodyPr>
            <a:normAutofit fontScale="25000" lnSpcReduction="20000"/>
          </a:bodyPr>
          <a:lstStyle/>
          <a:p>
            <a:endParaRPr lang="ru-RU" dirty="0"/>
          </a:p>
        </p:txBody>
      </p:sp>
      <p:pic>
        <p:nvPicPr>
          <p:cNvPr id="5" name="Рисунок 4" descr="63.jpg"/>
          <p:cNvPicPr>
            <a:picLocks noChangeAspect="1"/>
          </p:cNvPicPr>
          <p:nvPr/>
        </p:nvPicPr>
        <p:blipFill>
          <a:blip r:embed="rId2" cstate="print"/>
          <a:stretch>
            <a:fillRect/>
          </a:stretch>
        </p:blipFill>
        <p:spPr>
          <a:xfrm>
            <a:off x="-1948" y="476672"/>
            <a:ext cx="5798084" cy="61681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dirty="0" smtClean="0">
                <a:latin typeface="Monotype Corsiva" pitchFamily="66" charset="0"/>
              </a:rPr>
              <a:t>The end.</a:t>
            </a:r>
            <a:endParaRPr lang="ru-RU" sz="4800" dirty="0">
              <a:latin typeface="Monotype Corsiva" pitchFamily="66" charset="0"/>
            </a:endParaRPr>
          </a:p>
        </p:txBody>
      </p:sp>
      <p:pic>
        <p:nvPicPr>
          <p:cNvPr id="4" name="Содержимое 3" descr="1276322547_300.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148064" y="1340768"/>
            <a:ext cx="3797318" cy="4857403"/>
          </a:xfrm>
        </p:spPr>
      </p:pic>
      <p:pic>
        <p:nvPicPr>
          <p:cNvPr id="6" name="Рисунок 5" descr="1_twiggy (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9592" y="1268760"/>
            <a:ext cx="3173289" cy="48691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half" idx="1"/>
          </p:nvPr>
        </p:nvSpPr>
        <p:spPr>
          <a:xfrm>
            <a:off x="0" y="476672"/>
            <a:ext cx="4495800" cy="5649491"/>
          </a:xfrm>
        </p:spPr>
        <p:txBody>
          <a:bodyPr/>
          <a:lstStyle/>
          <a:p>
            <a:r>
              <a:rPr lang="en-US" sz="3600" dirty="0" smtClean="0">
                <a:solidFill>
                  <a:srgbClr val="C00000"/>
                </a:solidFill>
                <a:latin typeface="Monotype Corsiva" pitchFamily="66" charset="0"/>
              </a:rPr>
              <a:t>At 16, she met with a trendy London hairdresser Leonardo and became the face of his beauty. Leslie's first photo shoot with short hair was done by Barry </a:t>
            </a:r>
            <a:r>
              <a:rPr lang="en-US" sz="3600" dirty="0" err="1" smtClean="0">
                <a:solidFill>
                  <a:srgbClr val="C00000"/>
                </a:solidFill>
                <a:latin typeface="Monotype Corsiva" pitchFamily="66" charset="0"/>
              </a:rPr>
              <a:t>Lateganom</a:t>
            </a:r>
            <a:r>
              <a:rPr lang="en-US" sz="3600" dirty="0" smtClean="0">
                <a:solidFill>
                  <a:srgbClr val="C00000"/>
                </a:solidFill>
                <a:latin typeface="Monotype Corsiva" pitchFamily="66" charset="0"/>
              </a:rPr>
              <a:t>. He came up with the girl memorable nickname - Twiggy</a:t>
            </a:r>
            <a:r>
              <a:rPr lang="en-US" dirty="0" smtClean="0"/>
              <a:t>.</a:t>
            </a:r>
            <a:endParaRPr lang="ru-RU" dirty="0"/>
          </a:p>
        </p:txBody>
      </p:sp>
      <p:pic>
        <p:nvPicPr>
          <p:cNvPr id="5" name="Содержимое 4" descr="90458008_6a00d8341c34a453ef013488733fec970c320wi.jpg"/>
          <p:cNvPicPr>
            <a:picLocks noGrp="1" noChangeAspect="1"/>
          </p:cNvPicPr>
          <p:nvPr>
            <p:ph sz="half" idx="2"/>
          </p:nvPr>
        </p:nvPicPr>
        <p:blipFill>
          <a:blip r:embed="rId2" cstate="print"/>
          <a:stretch>
            <a:fillRect/>
          </a:stretch>
        </p:blipFill>
        <p:spPr>
          <a:xfrm>
            <a:off x="4774406" y="640556"/>
            <a:ext cx="4064000" cy="53213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332656"/>
            <a:ext cx="4114800" cy="5793507"/>
          </a:xfrm>
        </p:spPr>
        <p:txBody>
          <a:bodyPr>
            <a:normAutofit/>
          </a:bodyPr>
          <a:lstStyle/>
          <a:p>
            <a:r>
              <a:rPr lang="en-US" sz="5400" dirty="0" smtClean="0">
                <a:latin typeface="Monotype Corsiva" pitchFamily="66" charset="0"/>
              </a:rPr>
              <a:t>Twiggy's real name - Lesley </a:t>
            </a:r>
            <a:r>
              <a:rPr lang="en-US" sz="5400" dirty="0" err="1" smtClean="0">
                <a:latin typeface="Monotype Corsiva" pitchFamily="66" charset="0"/>
              </a:rPr>
              <a:t>Hornby</a:t>
            </a:r>
            <a:r>
              <a:rPr lang="en-US" sz="5400" dirty="0" smtClean="0">
                <a:latin typeface="Monotype Corsiva" pitchFamily="66" charset="0"/>
              </a:rPr>
              <a:t>. She was born in 1949 in London, UK.</a:t>
            </a:r>
            <a:endParaRPr lang="ru-RU" sz="5400" dirty="0">
              <a:latin typeface="Monotype Corsiva" pitchFamily="66" charset="0"/>
            </a:endParaRPr>
          </a:p>
        </p:txBody>
      </p:sp>
      <p:pic>
        <p:nvPicPr>
          <p:cNvPr id="7" name="Содержимое 6" descr="twiggy_17.jpg"/>
          <p:cNvPicPr>
            <a:picLocks noGrp="1" noChangeAspect="1"/>
          </p:cNvPicPr>
          <p:nvPr>
            <p:ph sz="half" idx="2"/>
          </p:nvPr>
        </p:nvPicPr>
        <p:blipFill>
          <a:blip r:embed="rId2" cstate="print"/>
          <a:stretch>
            <a:fillRect/>
          </a:stretch>
        </p:blipFill>
        <p:spPr>
          <a:xfrm>
            <a:off x="4644008" y="332656"/>
            <a:ext cx="4245248" cy="576064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203928689346573049_k80ikq0v_c.jpg"/>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251520" y="908720"/>
            <a:ext cx="4716463" cy="5188109"/>
          </a:xfrm>
        </p:spPr>
      </p:pic>
      <p:sp>
        <p:nvSpPr>
          <p:cNvPr id="4" name="Содержимое 3"/>
          <p:cNvSpPr>
            <a:spLocks noGrp="1"/>
          </p:cNvSpPr>
          <p:nvPr>
            <p:ph sz="half" idx="2"/>
          </p:nvPr>
        </p:nvSpPr>
        <p:spPr>
          <a:xfrm>
            <a:off x="4648200" y="260648"/>
            <a:ext cx="4172272" cy="6120680"/>
          </a:xfrm>
        </p:spPr>
        <p:txBody>
          <a:bodyPr>
            <a:noAutofit/>
          </a:bodyPr>
          <a:lstStyle/>
          <a:p>
            <a:r>
              <a:rPr lang="en-US" dirty="0" smtClean="0">
                <a:latin typeface="Monotype Corsiva" pitchFamily="66" charset="0"/>
              </a:rPr>
              <a:t>In 1966, Twiggy was found face the Year by the «Daily Express». Soon she became the face of the fashionable London of the 1960s and an icon subculture </a:t>
            </a:r>
            <a:r>
              <a:rPr lang="en-US" dirty="0" err="1" smtClean="0">
                <a:latin typeface="Monotype Corsiva" pitchFamily="66" charset="0"/>
              </a:rPr>
              <a:t>modov.Po</a:t>
            </a:r>
            <a:r>
              <a:rPr lang="en-US" dirty="0" smtClean="0">
                <a:latin typeface="Monotype Corsiva" pitchFamily="66" charset="0"/>
              </a:rPr>
              <a:t> Some fashion historians, it can be called Twiggy first supermodel. Millions of women around the world lose weight until exhaustion, copied makeup and extremely short cut eyed model. She has become a true trademark of the decade.</a:t>
            </a:r>
            <a:endParaRPr lang="ru-RU" dirty="0">
              <a:latin typeface="Monotype Corsiva"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Autofit/>
          </a:bodyPr>
          <a:lstStyle/>
          <a:p>
            <a:r>
              <a:rPr lang="en-US" sz="4800" dirty="0" smtClean="0">
                <a:latin typeface="Monotype Corsiva" pitchFamily="66" charset="0"/>
              </a:rPr>
              <a:t>In 1970, Twiggy suddenly declares that her modeling career ends.</a:t>
            </a:r>
            <a:endParaRPr lang="ru-RU" sz="4800" dirty="0">
              <a:latin typeface="Monotype Corsiva" pitchFamily="66" charset="0"/>
            </a:endParaRPr>
          </a:p>
        </p:txBody>
      </p:sp>
      <p:pic>
        <p:nvPicPr>
          <p:cNvPr id="7" name="Содержимое 6" descr="3_twiggy.jpg"/>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4949252" y="836712"/>
            <a:ext cx="4016200" cy="5289451"/>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251520" y="764704"/>
            <a:ext cx="4244280" cy="5361459"/>
          </a:xfrm>
        </p:spPr>
        <p:txBody>
          <a:bodyPr>
            <a:normAutofit/>
          </a:bodyPr>
          <a:lstStyle/>
          <a:p>
            <a:r>
              <a:rPr lang="en-US" sz="5400" dirty="0" smtClean="0">
                <a:solidFill>
                  <a:schemeClr val="accent6">
                    <a:lumMod val="75000"/>
                  </a:schemeClr>
                </a:solidFill>
                <a:latin typeface="Monotype Corsiva" pitchFamily="66" charset="0"/>
              </a:rPr>
              <a:t>Soon after, Twiggy marry and have a daughter.</a:t>
            </a:r>
            <a:endParaRPr lang="ru-RU" sz="5400" dirty="0">
              <a:solidFill>
                <a:schemeClr val="accent6">
                  <a:lumMod val="75000"/>
                </a:schemeClr>
              </a:solidFill>
              <a:latin typeface="Monotype Corsiva" pitchFamily="66" charset="0"/>
            </a:endParaRPr>
          </a:p>
        </p:txBody>
      </p:sp>
      <p:pic>
        <p:nvPicPr>
          <p:cNvPr id="5" name="Содержимое 4" descr="x_87bde1c5.jpg"/>
          <p:cNvPicPr>
            <a:picLocks noGrp="1" noChangeAspect="1"/>
          </p:cNvPicPr>
          <p:nvPr>
            <p:ph sz="half" idx="2"/>
          </p:nvPr>
        </p:nvPicPr>
        <p:blipFill>
          <a:blip r:embed="rId2" cstate="print"/>
          <a:stretch>
            <a:fillRect/>
          </a:stretch>
        </p:blipFill>
        <p:spPr>
          <a:xfrm>
            <a:off x="4082783" y="1124744"/>
            <a:ext cx="5061217" cy="456564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476672"/>
            <a:ext cx="4114800" cy="5649491"/>
          </a:xfrm>
        </p:spPr>
        <p:txBody>
          <a:bodyPr>
            <a:normAutofit/>
          </a:bodyPr>
          <a:lstStyle/>
          <a:p>
            <a:r>
              <a:rPr lang="en-US" sz="3200" dirty="0" smtClean="0">
                <a:latin typeface="Monotype Corsiva" pitchFamily="66" charset="0"/>
              </a:rPr>
              <a:t>But personal life Twiggy did not work. Whitney drank, brawled. And the name of Twiggy appears again at the forefront of public attention. She sings, dances on Broadway, in films, even occasionally agrees to pose for fashion</a:t>
            </a:r>
            <a:br>
              <a:rPr lang="en-US" sz="3200" dirty="0" smtClean="0">
                <a:latin typeface="Monotype Corsiva" pitchFamily="66" charset="0"/>
              </a:rPr>
            </a:br>
            <a:r>
              <a:rPr lang="en-US" sz="3200" dirty="0" smtClean="0">
                <a:latin typeface="Monotype Corsiva" pitchFamily="66" charset="0"/>
              </a:rPr>
              <a:t>magazines.</a:t>
            </a:r>
          </a:p>
          <a:p>
            <a:endParaRPr lang="ru-RU" dirty="0"/>
          </a:p>
        </p:txBody>
      </p:sp>
      <p:pic>
        <p:nvPicPr>
          <p:cNvPr id="5" name="Содержимое 4" descr="99bb939f819446f76b8a326ac6f6941e.jpeg"/>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4648200" y="675931"/>
            <a:ext cx="4316413" cy="5323576"/>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179512" y="404664"/>
            <a:ext cx="4316288" cy="5721499"/>
          </a:xfrm>
        </p:spPr>
        <p:txBody>
          <a:bodyPr>
            <a:normAutofit/>
          </a:bodyPr>
          <a:lstStyle/>
          <a:p>
            <a:r>
              <a:rPr lang="en-US" sz="4000" dirty="0" smtClean="0">
                <a:latin typeface="Monotype Corsiva" pitchFamily="66" charset="0"/>
              </a:rPr>
              <a:t>Finally, in 35 years Twiggy meets beautiful Brunet - actor Whether Lawson, falls on the ears, married again and turns to the most famous in the world housewife.</a:t>
            </a:r>
            <a:endParaRPr lang="ru-RU" sz="4000" dirty="0">
              <a:latin typeface="Monotype Corsiva" pitchFamily="66" charset="0"/>
            </a:endParaRPr>
          </a:p>
        </p:txBody>
      </p:sp>
      <p:pic>
        <p:nvPicPr>
          <p:cNvPr id="5" name="Содержимое 4" descr="twiggy.jpg"/>
          <p:cNvPicPr>
            <a:picLocks noGrp="1" noChangeAspect="1"/>
          </p:cNvPicPr>
          <p:nvPr>
            <p:ph sz="half" idx="2"/>
          </p:nvPr>
        </p:nvPicPr>
        <p:blipFill>
          <a:blip r:embed="rId2" cstate="print"/>
          <a:stretch>
            <a:fillRect/>
          </a:stretch>
        </p:blipFill>
        <p:spPr>
          <a:xfrm>
            <a:off x="4355976" y="980728"/>
            <a:ext cx="4381612" cy="468052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latin typeface="Monotype Corsiva" pitchFamily="66" charset="0"/>
              </a:rPr>
              <a:t>At the moment Twiggy 64 years. She still has not lost its popularity, and continues to Shine on TV screens.</a:t>
            </a:r>
            <a:r>
              <a:rPr lang="ru-RU" sz="3200" dirty="0" smtClean="0">
                <a:latin typeface="Monotype Corsiva" pitchFamily="66" charset="0"/>
              </a:rPr>
              <a:t/>
            </a:r>
            <a:br>
              <a:rPr lang="ru-RU" sz="3200" dirty="0" smtClean="0">
                <a:latin typeface="Monotype Corsiva" pitchFamily="66" charset="0"/>
              </a:rPr>
            </a:br>
            <a:endParaRPr lang="ru-RU" sz="3200" dirty="0"/>
          </a:p>
        </p:txBody>
      </p:sp>
      <p:pic>
        <p:nvPicPr>
          <p:cNvPr id="4" name="Содержимое 3" descr="tviggi_reference.jpg"/>
          <p:cNvPicPr>
            <a:picLocks noGrp="1" noChangeAspect="1"/>
          </p:cNvPicPr>
          <p:nvPr>
            <p:ph idx="1"/>
          </p:nvPr>
        </p:nvPicPr>
        <p:blipFill>
          <a:blip r:embed="rId2" cstate="print"/>
          <a:stretch>
            <a:fillRect/>
          </a:stretch>
        </p:blipFill>
        <p:spPr>
          <a:xfrm>
            <a:off x="971600" y="1340768"/>
            <a:ext cx="7344816" cy="5102214"/>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263</Words>
  <Application>Microsoft Office PowerPoint</Application>
  <PresentationFormat>Экран (4:3)</PresentationFormat>
  <Paragraphs>10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Twiggy- legendary supermodel 20th century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At the moment Twiggy 64 years. She still has not lost its popularity, and continues to Shine on TV screens. </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школа</cp:lastModifiedBy>
  <cp:revision>12</cp:revision>
  <dcterms:created xsi:type="dcterms:W3CDTF">2013-02-21T12:33:05Z</dcterms:created>
  <dcterms:modified xsi:type="dcterms:W3CDTF">2013-04-29T06:27:31Z</dcterms:modified>
</cp:coreProperties>
</file>