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8"/>
                <c:pt idx="0">
                  <c:v>30минут</c:v>
                </c:pt>
                <c:pt idx="1">
                  <c:v>от1до2</c:v>
                </c:pt>
                <c:pt idx="2">
                  <c:v>от2до3</c:v>
                </c:pt>
                <c:pt idx="3">
                  <c:v> от3до4</c:v>
                </c:pt>
                <c:pt idx="4">
                  <c:v>от4до5</c:v>
                </c:pt>
                <c:pt idx="5">
                  <c:v>от5до6</c:v>
                </c:pt>
                <c:pt idx="6">
                  <c:v>от6до7</c:v>
                </c:pt>
                <c:pt idx="7">
                  <c:v>от30до1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</c:v>
                </c:pt>
                <c:pt idx="1">
                  <c:v>4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060992"/>
        <c:axId val="143062528"/>
      </c:barChart>
      <c:catAx>
        <c:axId val="143060992"/>
        <c:scaling>
          <c:orientation val="minMax"/>
        </c:scaling>
        <c:delete val="0"/>
        <c:axPos val="b"/>
        <c:majorTickMark val="out"/>
        <c:minorTickMark val="none"/>
        <c:tickLblPos val="nextTo"/>
        <c:crossAx val="143062528"/>
        <c:crosses val="autoZero"/>
        <c:auto val="1"/>
        <c:lblAlgn val="ctr"/>
        <c:lblOffset val="100"/>
        <c:noMultiLvlLbl val="0"/>
      </c:catAx>
      <c:valAx>
        <c:axId val="143062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3060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BFB7A73-5D38-41B7-9053-0E8309C1583F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089EAB3-EB1D-4AA1-94BE-99487A4DB1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13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3645"/>
            <a:ext cx="6172200" cy="37444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МКОУ «Гимназия имени Горького А.М.»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Творческий проект</a:t>
            </a:r>
            <a:b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«Просмотр телевизора»</a:t>
            </a:r>
            <a:endParaRPr lang="ru-RU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Выполнил </a:t>
            </a:r>
            <a:r>
              <a:rPr lang="ru-RU" dirty="0" smtClean="0"/>
              <a:t>: </a:t>
            </a:r>
            <a:r>
              <a:rPr lang="ru-RU" dirty="0" err="1" smtClean="0"/>
              <a:t>Платновский</a:t>
            </a:r>
            <a:r>
              <a:rPr lang="ru-RU" dirty="0" smtClean="0"/>
              <a:t>  Стас – учащийся 5а класса</a:t>
            </a:r>
          </a:p>
          <a:p>
            <a:r>
              <a:rPr lang="ru-RU" dirty="0" smtClean="0"/>
              <a:t>Проверила: </a:t>
            </a:r>
            <a:r>
              <a:rPr lang="ru-RU" dirty="0"/>
              <a:t>Фабер Галина </a:t>
            </a:r>
            <a:r>
              <a:rPr lang="ru-RU" dirty="0" smtClean="0"/>
              <a:t>Николаевна - учитель </a:t>
            </a:r>
            <a:r>
              <a:rPr lang="ru-RU" dirty="0"/>
              <a:t>математики</a:t>
            </a:r>
          </a:p>
          <a:p>
            <a:r>
              <a:rPr lang="ru-RU" dirty="0" smtClean="0"/>
              <a:t>                        2012-2013</a:t>
            </a:r>
            <a:endParaRPr lang="ru-RU" dirty="0"/>
          </a:p>
          <a:p>
            <a:endParaRPr lang="ru-RU" dirty="0"/>
          </a:p>
        </p:txBody>
      </p:sp>
      <p:pic>
        <p:nvPicPr>
          <p:cNvPr id="4" name="Beethoven's Symphony No. 9 (Scherzo)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40352" y="343592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564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4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Цель</a:t>
            </a:r>
            <a:r>
              <a:rPr lang="ru-RU" b="1" dirty="0" smtClean="0"/>
              <a:t>: Научится проводить опрос и строить диаграмму</a:t>
            </a:r>
          </a:p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Задачи :</a:t>
            </a:r>
          </a:p>
          <a:p>
            <a:r>
              <a:rPr lang="ru-RU" b="1" dirty="0" smtClean="0"/>
              <a:t>1</a:t>
            </a:r>
            <a:r>
              <a:rPr lang="ru-RU" b="1" dirty="0"/>
              <a:t>. </a:t>
            </a:r>
            <a:r>
              <a:rPr lang="ru-RU" b="1" dirty="0" smtClean="0"/>
              <a:t>Провести </a:t>
            </a:r>
            <a:r>
              <a:rPr lang="ru-RU" b="1" dirty="0"/>
              <a:t>опрос </a:t>
            </a:r>
            <a:endParaRPr lang="ru-RU" dirty="0"/>
          </a:p>
          <a:p>
            <a:r>
              <a:rPr lang="ru-RU" b="1" dirty="0"/>
              <a:t>(подходил к каждому из учащихся и опрашивал)</a:t>
            </a:r>
            <a:endParaRPr lang="ru-RU" dirty="0"/>
          </a:p>
          <a:p>
            <a:r>
              <a:rPr lang="ru-RU" b="1" dirty="0"/>
              <a:t>2. </a:t>
            </a:r>
            <a:r>
              <a:rPr lang="ru-RU" b="1" dirty="0" smtClean="0"/>
              <a:t>Заполнить таблицу </a:t>
            </a:r>
            <a:r>
              <a:rPr lang="ru-RU" b="1" dirty="0"/>
              <a:t>опроса.</a:t>
            </a:r>
            <a:endParaRPr lang="ru-RU" dirty="0"/>
          </a:p>
          <a:p>
            <a:r>
              <a:rPr lang="ru-RU" b="1" dirty="0"/>
              <a:t>3. </a:t>
            </a:r>
            <a:r>
              <a:rPr lang="ru-RU" b="1" dirty="0" smtClean="0"/>
              <a:t>Построить  </a:t>
            </a:r>
            <a:r>
              <a:rPr lang="ru-RU" b="1" dirty="0"/>
              <a:t>диаграмму.</a:t>
            </a:r>
            <a:endParaRPr lang="ru-RU" dirty="0"/>
          </a:p>
          <a:p>
            <a:r>
              <a:rPr lang="ru-RU" b="1" dirty="0"/>
              <a:t>4. </a:t>
            </a:r>
            <a:r>
              <a:rPr lang="ru-RU" b="1" dirty="0" smtClean="0"/>
              <a:t>Сделать  </a:t>
            </a:r>
            <a:r>
              <a:rPr lang="ru-RU" b="1" dirty="0"/>
              <a:t>вывод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75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Таблица опроса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15098317"/>
              </p:ext>
            </p:extLst>
          </p:nvPr>
        </p:nvGraphicFramePr>
        <p:xfrm>
          <a:off x="395536" y="1340768"/>
          <a:ext cx="7992888" cy="45424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7595"/>
                <a:gridCol w="1998431"/>
                <a:gridCol w="1998431"/>
                <a:gridCol w="1998431"/>
              </a:tblGrid>
              <a:tr h="312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Сколько часов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опрашивание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результат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Высота диаграммы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6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Менее 30 минут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++++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4 </a:t>
                      </a:r>
                      <a:r>
                        <a:rPr lang="ru-RU" sz="1400">
                          <a:effectLst/>
                        </a:rPr>
                        <a:t>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4 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От 30 до 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++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 2   </a:t>
                      </a:r>
                      <a:r>
                        <a:rPr lang="ru-RU" sz="1400">
                          <a:effectLst/>
                        </a:rPr>
                        <a:t>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2см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От1    до2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++++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  4  </a:t>
                      </a:r>
                      <a:r>
                        <a:rPr lang="ru-RU" sz="1400">
                          <a:effectLst/>
                        </a:rPr>
                        <a:t>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4см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5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От2 до  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++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 2    </a:t>
                      </a:r>
                      <a:r>
                        <a:rPr lang="ru-RU" sz="1400">
                          <a:effectLst/>
                        </a:rPr>
                        <a:t>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2см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07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</a:rPr>
                        <a:t>От3до4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  0   </a:t>
                      </a:r>
                      <a:r>
                        <a:rPr lang="ru-RU" sz="1400">
                          <a:effectLst/>
                        </a:rPr>
                        <a:t>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0см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7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От4до5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   0   </a:t>
                      </a:r>
                      <a:r>
                        <a:rPr lang="ru-RU" sz="1400">
                          <a:effectLst/>
                        </a:rPr>
                        <a:t>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0см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7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От5до6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+++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  3    </a:t>
                      </a:r>
                      <a:r>
                        <a:rPr lang="ru-RU" sz="1400">
                          <a:effectLst/>
                        </a:rPr>
                        <a:t>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3см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59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Диаграмма опроса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410598613"/>
              </p:ext>
            </p:extLst>
          </p:nvPr>
        </p:nvGraphicFramePr>
        <p:xfrm>
          <a:off x="1187624" y="1785937"/>
          <a:ext cx="6156151" cy="3947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2"/>
          <p:cNvSpPr txBox="1">
            <a:spLocks noChangeArrowheads="1"/>
          </p:cNvSpPr>
          <p:nvPr/>
        </p:nvSpPr>
        <p:spPr bwMode="auto">
          <a:xfrm rot="16200000">
            <a:off x="-300347" y="3489565"/>
            <a:ext cx="2808312" cy="55245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Количество учащихся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424023" y="5733256"/>
            <a:ext cx="216617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Время просмотра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588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Вывод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4человека </a:t>
            </a:r>
            <a:r>
              <a:rPr lang="ru-RU" b="1" dirty="0"/>
              <a:t>30мин</a:t>
            </a:r>
            <a:endParaRPr lang="ru-RU" dirty="0"/>
          </a:p>
          <a:p>
            <a:r>
              <a:rPr lang="ru-RU" b="1" dirty="0"/>
              <a:t>От1до2 4 человека</a:t>
            </a:r>
            <a:endParaRPr lang="ru-RU" dirty="0"/>
          </a:p>
          <a:p>
            <a:r>
              <a:rPr lang="ru-RU" b="1" dirty="0"/>
              <a:t>От2до3 2 человека</a:t>
            </a:r>
            <a:endParaRPr lang="ru-RU" dirty="0"/>
          </a:p>
          <a:p>
            <a:r>
              <a:rPr lang="ru-RU" b="1" dirty="0"/>
              <a:t>От30до1 2 человека</a:t>
            </a:r>
            <a:endParaRPr lang="ru-RU" dirty="0"/>
          </a:p>
          <a:p>
            <a:r>
              <a:rPr lang="ru-RU" sz="3600" b="1" i="1" dirty="0">
                <a:solidFill>
                  <a:schemeClr val="accent1">
                    <a:lumMod val="75000"/>
                  </a:schemeClr>
                </a:solidFill>
              </a:rPr>
              <a:t>Телевизор долго не смотрят, что и не мешает учебе.</a:t>
            </a:r>
            <a:endParaRPr lang="ru-RU" sz="3600" i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36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3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</TotalTime>
  <Words>150</Words>
  <Application>Microsoft Office PowerPoint</Application>
  <PresentationFormat>Экран (4:3)</PresentationFormat>
  <Paragraphs>54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МКОУ «Гимназия имени Горького А.М.»     Творческий проект «Просмотр телевизора»</vt:lpstr>
      <vt:lpstr>Презентация PowerPoint</vt:lpstr>
      <vt:lpstr>Таблица опроса </vt:lpstr>
      <vt:lpstr>Диаграмма опроса </vt:lpstr>
      <vt:lpstr>Вывод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«Гимназия имени Горького А.М.»     Творческий проект «Просмотр телевизора»</dc:title>
  <dc:creator>User</dc:creator>
  <cp:lastModifiedBy>User</cp:lastModifiedBy>
  <cp:revision>6</cp:revision>
  <dcterms:created xsi:type="dcterms:W3CDTF">2013-01-19T05:23:05Z</dcterms:created>
  <dcterms:modified xsi:type="dcterms:W3CDTF">2013-04-29T19:07:08Z</dcterms:modified>
</cp:coreProperties>
</file>