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 не провожу вообще</c:v>
                </c:pt>
                <c:pt idx="1">
                  <c:v>меньше часа</c:v>
                </c:pt>
                <c:pt idx="2">
                  <c:v>от 1часа до 2</c:v>
                </c:pt>
                <c:pt idx="3">
                  <c:v>от2 до 3часов</c:v>
                </c:pt>
                <c:pt idx="4">
                  <c:v>более3часов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6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5081344"/>
        <c:axId val="135083136"/>
      </c:barChart>
      <c:catAx>
        <c:axId val="135081344"/>
        <c:scaling>
          <c:orientation val="minMax"/>
        </c:scaling>
        <c:delete val="0"/>
        <c:axPos val="b"/>
        <c:majorTickMark val="out"/>
        <c:minorTickMark val="none"/>
        <c:tickLblPos val="nextTo"/>
        <c:crossAx val="135083136"/>
        <c:crosses val="autoZero"/>
        <c:auto val="1"/>
        <c:lblAlgn val="ctr"/>
        <c:lblOffset val="100"/>
        <c:noMultiLvlLbl val="0"/>
      </c:catAx>
      <c:valAx>
        <c:axId val="135083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50813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8975-4B8A-4AEF-AF74-53162085F7A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3E553C-95B0-4156-B70E-DA1736DA1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8975-4B8A-4AEF-AF74-53162085F7A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553C-95B0-4156-B70E-DA1736DA1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8975-4B8A-4AEF-AF74-53162085F7A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553C-95B0-4156-B70E-DA1736DA1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8975-4B8A-4AEF-AF74-53162085F7A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3E553C-95B0-4156-B70E-DA1736DA1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8975-4B8A-4AEF-AF74-53162085F7A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553C-95B0-4156-B70E-DA1736DA11C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8975-4B8A-4AEF-AF74-53162085F7A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553C-95B0-4156-B70E-DA1736DA1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8975-4B8A-4AEF-AF74-53162085F7A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3E553C-95B0-4156-B70E-DA1736DA11C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8975-4B8A-4AEF-AF74-53162085F7A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553C-95B0-4156-B70E-DA1736DA1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8975-4B8A-4AEF-AF74-53162085F7A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553C-95B0-4156-B70E-DA1736DA1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8975-4B8A-4AEF-AF74-53162085F7A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553C-95B0-4156-B70E-DA1736DA11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8975-4B8A-4AEF-AF74-53162085F7A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E553C-95B0-4156-B70E-DA1736DA11C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9F8975-4B8A-4AEF-AF74-53162085F7A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3E553C-95B0-4156-B70E-DA1736DA11C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708920"/>
            <a:ext cx="8458200" cy="1222375"/>
          </a:xfrm>
        </p:spPr>
        <p:txBody>
          <a:bodyPr/>
          <a:lstStyle/>
          <a:p>
            <a:r>
              <a:rPr lang="ru-RU" dirty="0">
                <a:effectLst/>
              </a:rPr>
              <a:t> </a:t>
            </a:r>
            <a:r>
              <a:rPr lang="ru-RU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«Время,  проводимое за  уроками»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932" y="1628800"/>
            <a:ext cx="8458200" cy="914400"/>
          </a:xfrm>
        </p:spPr>
        <p:txBody>
          <a:bodyPr/>
          <a:lstStyle/>
          <a:p>
            <a:r>
              <a:rPr lang="ru-RU" sz="4800" dirty="0"/>
              <a:t>Творческий  проект 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188640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МКОУ  «Гимназия им. Горького А.М.»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4365104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Выполнил: Шаповалов Вадим-ученик  5а класса</a:t>
            </a:r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Проверила: Фабер  Галина  Николаевна-учитель </a:t>
            </a:r>
            <a:r>
              <a:rPr lang="ru-RU" dirty="0" smtClean="0"/>
              <a:t> математики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31840" y="638132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2012-2013 уч. год</a:t>
            </a:r>
          </a:p>
        </p:txBody>
      </p:sp>
    </p:spTree>
    <p:extLst>
      <p:ext uri="{BB962C8B-B14F-4D97-AF65-F5344CB8AC3E}">
        <p14:creationId xmlns:p14="http://schemas.microsoft.com/office/powerpoint/2010/main" val="400125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7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Цель 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научиться  </a:t>
            </a:r>
            <a:r>
              <a:rPr lang="ru-RU" dirty="0"/>
              <a:t>проводить опрос и строить </a:t>
            </a:r>
            <a:r>
              <a:rPr lang="ru-RU" dirty="0" smtClean="0"/>
              <a:t>диаграмму</a:t>
            </a:r>
          </a:p>
          <a:p>
            <a:r>
              <a:rPr lang="ru-RU" dirty="0"/>
              <a:t>Задачи:</a:t>
            </a:r>
          </a:p>
          <a:p>
            <a:r>
              <a:rPr lang="ru-RU" dirty="0"/>
              <a:t>1.Опросить ребят 5а класса о том,  сколько времени  они проводят  за  уроками.</a:t>
            </a:r>
          </a:p>
          <a:p>
            <a:r>
              <a:rPr lang="ru-RU" dirty="0"/>
              <a:t>2.Построить таблицу опроса.</a:t>
            </a:r>
          </a:p>
          <a:p>
            <a:r>
              <a:rPr lang="ru-RU" dirty="0"/>
              <a:t>3.Построить диаграмму.</a:t>
            </a:r>
          </a:p>
          <a:p>
            <a:r>
              <a:rPr lang="ru-RU" dirty="0"/>
              <a:t> 4.Сделать вывод.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09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Таблица опроса.</a:t>
            </a:r>
            <a:br>
              <a:rPr lang="ru-RU" dirty="0">
                <a:effectLst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7128104"/>
              </p:ext>
            </p:extLst>
          </p:nvPr>
        </p:nvGraphicFramePr>
        <p:xfrm>
          <a:off x="467544" y="1268760"/>
          <a:ext cx="8352928" cy="4608513"/>
        </p:xfrm>
        <a:graphic>
          <a:graphicData uri="http://schemas.openxmlformats.org/drawingml/2006/table">
            <a:tbl>
              <a:tblPr firstRow="1" firstCol="1" bandRow="1"/>
              <a:tblGrid>
                <a:gridCol w="2784018"/>
                <a:gridCol w="2784018"/>
                <a:gridCol w="2784892"/>
              </a:tblGrid>
              <a:tr h="65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Время за уроками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Подсчёты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Не провожу вообще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Меньше часа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++++++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От 1часа до 2часов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++++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От 2часов до 3часов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++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Более 3часов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+++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528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Время за уроками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628800"/>
            <a:ext cx="4191000" cy="4724400"/>
          </a:xfrm>
        </p:spPr>
        <p:txBody>
          <a:bodyPr/>
          <a:lstStyle/>
          <a:p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 rot="16200000">
            <a:off x="-861764" y="2598068"/>
            <a:ext cx="4343400" cy="532656"/>
          </a:xfrm>
        </p:spPr>
        <p:txBody>
          <a:bodyPr/>
          <a:lstStyle/>
          <a:p>
            <a:r>
              <a:rPr lang="ru-RU" sz="1600" dirty="0"/>
              <a:t>Количество учащихся</a:t>
            </a:r>
          </a:p>
          <a:p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05691973"/>
              </p:ext>
            </p:extLst>
          </p:nvPr>
        </p:nvGraphicFramePr>
        <p:xfrm>
          <a:off x="1763688" y="1844824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11760" y="5085184"/>
            <a:ext cx="21962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Время за уроками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14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Больше всего ребята делают уроки за 30мин или за 1час или за 2 часа.</a:t>
            </a:r>
          </a:p>
          <a:p>
            <a:pPr marL="0" indent="0">
              <a:buNone/>
            </a:pPr>
            <a:r>
              <a:rPr lang="ru-RU" dirty="0" smtClean="0"/>
              <a:t>Этого недостаточно для подготовки к урокам.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342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1887">
        <p:checker/>
      </p:transition>
    </mc:Choice>
    <mc:Fallback xmlns="">
      <p:transition spd="slow" advTm="11887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145</Words>
  <Application>Microsoft Office PowerPoint</Application>
  <PresentationFormat>Экран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 «Время,  проводимое за  уроками» </vt:lpstr>
      <vt:lpstr>Цель  и задачи</vt:lpstr>
      <vt:lpstr>Таблица опроса. </vt:lpstr>
      <vt:lpstr>Время за уроками </vt:lpstr>
      <vt:lpstr>вывод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«Время,  проводимое за  уроками» </dc:title>
  <dc:creator>User</dc:creator>
  <cp:lastModifiedBy>User</cp:lastModifiedBy>
  <cp:revision>6</cp:revision>
  <dcterms:created xsi:type="dcterms:W3CDTF">2013-01-21T08:07:32Z</dcterms:created>
  <dcterms:modified xsi:type="dcterms:W3CDTF">2013-04-29T19:22:26Z</dcterms:modified>
</cp:coreProperties>
</file>