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4.xml" ContentType="application/vnd.openxmlformats-officedocument.presentationml.slide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49" r:id="rId2"/>
    <p:sldMasterId id="2147483650" r:id="rId3"/>
    <p:sldMasterId id="2147483651" r:id="rId4"/>
  </p:sldMasterIdLst>
  <p:notesMasterIdLst>
    <p:notesMasterId r:id="rId7"/>
  </p:notesMasterIdLst>
  <p:sldIdLst>
    <p:sldId id="260" r:id="rId5"/>
    <p:sldId id="261" r:id="rId6"/>
  </p:sldIdLst>
  <p:sldSz cx="9144000" cy="6858000" type="screen4x3"/>
  <p:notesSz cx="6858000" cy="9144000"/>
  <p:defaultTextStyle>
    <a:defPPr>
      <a:defRPr lang="en-GB"/>
    </a:defPPr>
    <a:lvl1pPr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Trebuchet MS" pitchFamily="32" charset="0"/>
        <a:ea typeface="+mn-ea"/>
        <a:cs typeface="Arial" charset="0"/>
      </a:defRPr>
    </a:lvl1pPr>
    <a:lvl2pPr marL="742950" indent="-28575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Trebuchet MS" pitchFamily="32" charset="0"/>
        <a:ea typeface="+mn-ea"/>
        <a:cs typeface="Arial" charset="0"/>
      </a:defRPr>
    </a:lvl2pPr>
    <a:lvl3pPr marL="11430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Trebuchet MS" pitchFamily="32" charset="0"/>
        <a:ea typeface="+mn-ea"/>
        <a:cs typeface="Arial" charset="0"/>
      </a:defRPr>
    </a:lvl3pPr>
    <a:lvl4pPr marL="16002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Trebuchet MS" pitchFamily="32" charset="0"/>
        <a:ea typeface="+mn-ea"/>
        <a:cs typeface="Arial" charset="0"/>
      </a:defRPr>
    </a:lvl4pPr>
    <a:lvl5pPr marL="20574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Trebuchet MS" pitchFamily="32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Trebuchet MS" pitchFamily="32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Trebuchet MS" pitchFamily="32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Trebuchet MS" pitchFamily="32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Trebuchet MS" pitchFamily="32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  <p:clrMru>
    <a:srgbClr val="FF0000"/>
    <a:srgbClr val="FF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88" autoAdjust="0"/>
    <p:restoredTop sz="94709" autoAdjust="0"/>
  </p:normalViewPr>
  <p:slideViewPr>
    <p:cSldViewPr>
      <p:cViewPr varScale="1">
        <p:scale>
          <a:sx n="70" d="100"/>
          <a:sy n="70" d="100"/>
        </p:scale>
        <p:origin x="-138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0" y="695325"/>
            <a:ext cx="0" cy="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sp>
      <p:sp>
        <p:nvSpPr>
          <p:cNvPr id="5122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4813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noProof="0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22531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23555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A42ABA-C5BC-43D7-B361-0F5A9274EB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AEA886-3AA8-42A4-ABC3-90F2DB7E6E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731838"/>
            <a:ext cx="1789113" cy="583565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731838"/>
            <a:ext cx="5219700" cy="58356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A0B671-9F71-4BA3-9F43-366CC1CD2C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1D8313-8218-4A76-B72E-D33FB45761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3A2874-D2CC-4DE9-B810-82401952E0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8FA930-60D9-4ADF-A67A-AD534C1456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143000" y="731838"/>
            <a:ext cx="3122613" cy="34734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418013" y="731838"/>
            <a:ext cx="3124200" cy="34734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49F380-B043-447C-917E-32ABF8F61E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1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095C91-675D-45F3-B7A5-16B8657C37F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47420A-F969-40B1-AFF0-2AD4F9D798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1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5F8736-21A5-445D-98BA-DB609930BA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BBA392-9A50-4890-B5C3-B0F5C080AE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5A6C5F-9362-4D61-AD90-2CF8184C2A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16E744-48E3-4178-98B1-4E979E33BD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AE8562-D7E6-463F-8CE6-0D9A687F67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731838"/>
            <a:ext cx="1789113" cy="583565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731838"/>
            <a:ext cx="5219700" cy="58356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766A0C-8FD2-483A-BBFA-966FEF6780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17961C-D5D1-4E53-85D3-C4336C15FF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09025E-89BD-4C5B-AEF3-0346611C1E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BDCFC4-EEA3-47A2-A668-00A1E5BC7D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143000" y="731838"/>
            <a:ext cx="3122613" cy="34734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418013" y="731838"/>
            <a:ext cx="3124200" cy="34734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12D83D-A1E0-4410-B115-878FB1E22C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2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244D90-AB94-4C43-ABFC-BE0DE706A2D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3A06C9-3AF6-4CA6-8B30-8CBD3AE639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2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B59B77-7154-423F-8C83-6D575B3513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828F98-9F67-4559-A0CF-EA6B64E9FE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8B2D7F-AB8E-4E7E-9401-195829608DC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44BE52-C9E4-4E39-B9F7-056CFD032A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8BAA82-5D9E-4C69-A7AF-27564660FC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731838"/>
            <a:ext cx="1789113" cy="583565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731838"/>
            <a:ext cx="5219700" cy="58356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6D8805-B3FA-4321-9385-BB20028DE5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4DBEC2-D0AC-42A2-9545-D668FE9AD5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041BC3-681F-431C-AECB-DD184ED769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E1CCBF-9ABE-4F28-9B3B-F5F6EC9AFA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143000" y="731838"/>
            <a:ext cx="3122613" cy="34734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418013" y="731838"/>
            <a:ext cx="3124200" cy="34734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838300-A849-439B-9815-24021076EF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1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5F04A4-4B38-4970-9915-1B2B8FDB9D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E4DBFB-A240-4C16-868D-3146AFBC19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143000" y="731838"/>
            <a:ext cx="3122613" cy="34734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418013" y="731838"/>
            <a:ext cx="3124200" cy="34734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22DF49-F823-4228-BADD-B374940F53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1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C3D277-916B-4CB3-A722-17496864A1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29931F-9714-4E66-98D7-C2694282D1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848C68-6B2A-4CB8-8593-B8CD7A8E27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F9DC47-BB80-4379-9A81-6486977FF5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731838"/>
            <a:ext cx="1789113" cy="583565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731838"/>
            <a:ext cx="5219700" cy="58356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905E01-23F5-40DB-9E4A-BC48B2D5F6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1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8B7C5A-DA82-469C-B2DC-8B38FA842F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F3269A-6B54-47A8-A2BA-BA9A6E867B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1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C83B4D-EAB2-41D8-B163-03B6874C273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DBCF15-9412-4385-BD0D-955FE741BA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2A6C5F-54A5-4CBE-A7D5-739D5D6B0C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6" Type="http://schemas.openxmlformats.org/officeDocument/2006/relationships/image" Target="../media/image7.png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6.pn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5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png"/><Relationship Id="rId18" Type="http://schemas.openxmlformats.org/officeDocument/2006/relationships/image" Target="../media/image9.pn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17" Type="http://schemas.openxmlformats.org/officeDocument/2006/relationships/image" Target="../media/image8.png"/><Relationship Id="rId2" Type="http://schemas.openxmlformats.org/officeDocument/2006/relationships/slideLayout" Target="../slideLayouts/slideLayout24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32.xml"/><Relationship Id="rId19" Type="http://schemas.openxmlformats.org/officeDocument/2006/relationships/image" Target="../media/image7.png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image" Target="../media/image2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6" Type="http://schemas.openxmlformats.org/officeDocument/2006/relationships/image" Target="../media/image7.png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5" Type="http://schemas.openxmlformats.org/officeDocument/2006/relationships/image" Target="../media/image9.png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image" Target="../media/image8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1"/>
          <p:cNvGrpSpPr>
            <a:grpSpLocks/>
          </p:cNvGrpSpPr>
          <p:nvPr/>
        </p:nvGrpSpPr>
        <p:grpSpPr bwMode="auto">
          <a:xfrm>
            <a:off x="0" y="5108575"/>
            <a:ext cx="9142413" cy="1747838"/>
            <a:chOff x="0" y="3218"/>
            <a:chExt cx="5759" cy="1101"/>
          </a:xfrm>
        </p:grpSpPr>
        <p:pic>
          <p:nvPicPr>
            <p:cNvPr id="2" name="Picture 2"/>
            <p:cNvPicPr>
              <a:picLocks noChangeAspect="1" noChangeArrowheads="1"/>
            </p:cNvPicPr>
            <p:nvPr/>
          </p:nvPicPr>
          <p:blipFill>
            <a:blip r:embed="rId14" cstate="email"/>
            <a:srcRect/>
            <a:stretch>
              <a:fillRect/>
            </a:stretch>
          </p:blipFill>
          <p:spPr bwMode="auto">
            <a:xfrm>
              <a:off x="0" y="3219"/>
              <a:ext cx="5759" cy="1099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3" name="Text Box 3"/>
            <p:cNvSpPr txBox="1">
              <a:spLocks noChangeArrowheads="1"/>
            </p:cNvSpPr>
            <p:nvPr/>
          </p:nvSpPr>
          <p:spPr bwMode="auto">
            <a:xfrm>
              <a:off x="0" y="3218"/>
              <a:ext cx="5759" cy="1101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grpSp>
        <p:nvGrpSpPr>
          <p:cNvPr id="1027" name="Group 4"/>
          <p:cNvGrpSpPr>
            <a:grpSpLocks/>
          </p:cNvGrpSpPr>
          <p:nvPr/>
        </p:nvGrpSpPr>
        <p:grpSpPr bwMode="auto">
          <a:xfrm>
            <a:off x="0" y="0"/>
            <a:ext cx="9142413" cy="5106988"/>
            <a:chOff x="0" y="0"/>
            <a:chExt cx="5759" cy="3217"/>
          </a:xfrm>
        </p:grpSpPr>
        <p:pic>
          <p:nvPicPr>
            <p:cNvPr id="4" name="Picture 5"/>
            <p:cNvPicPr>
              <a:picLocks noChangeAspect="1" noChangeArrowheads="1"/>
            </p:cNvPicPr>
            <p:nvPr/>
          </p:nvPicPr>
          <p:blipFill>
            <a:blip r:embed="rId15" cstate="email"/>
            <a:srcRect/>
            <a:stretch>
              <a:fillRect/>
            </a:stretch>
          </p:blipFill>
          <p:spPr bwMode="auto">
            <a:xfrm>
              <a:off x="0" y="0"/>
              <a:ext cx="5759" cy="3217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5" name="Text Box 6"/>
            <p:cNvSpPr txBox="1">
              <a:spLocks noChangeArrowheads="1"/>
            </p:cNvSpPr>
            <p:nvPr/>
          </p:nvSpPr>
          <p:spPr bwMode="auto">
            <a:xfrm>
              <a:off x="0" y="0"/>
              <a:ext cx="5759" cy="3215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3768725"/>
            <a:ext cx="9144000" cy="228600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FFFFFF">
                  <a:alpha val="0"/>
                </a:srgb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grpSp>
        <p:nvGrpSpPr>
          <p:cNvPr id="1029" name="Group 8"/>
          <p:cNvGrpSpPr>
            <a:grpSpLocks/>
          </p:cNvGrpSpPr>
          <p:nvPr/>
        </p:nvGrpSpPr>
        <p:grpSpPr bwMode="auto">
          <a:xfrm>
            <a:off x="0" y="1603375"/>
            <a:ext cx="9142413" cy="5100638"/>
            <a:chOff x="0" y="1010"/>
            <a:chExt cx="5759" cy="3213"/>
          </a:xfrm>
        </p:grpSpPr>
        <p:pic>
          <p:nvPicPr>
            <p:cNvPr id="1035" name="Picture 9"/>
            <p:cNvPicPr>
              <a:picLocks noChangeAspect="1" noChangeArrowheads="1"/>
            </p:cNvPicPr>
            <p:nvPr/>
          </p:nvPicPr>
          <p:blipFill>
            <a:blip r:embed="rId16" cstate="email"/>
            <a:srcRect/>
            <a:stretch>
              <a:fillRect/>
            </a:stretch>
          </p:blipFill>
          <p:spPr bwMode="auto">
            <a:xfrm>
              <a:off x="0" y="1010"/>
              <a:ext cx="5759" cy="321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1034" name="Text Box 10"/>
            <p:cNvSpPr txBox="1">
              <a:spLocks noChangeArrowheads="1"/>
            </p:cNvSpPr>
            <p:nvPr/>
          </p:nvSpPr>
          <p:spPr bwMode="auto">
            <a:xfrm>
              <a:off x="844" y="1479"/>
              <a:ext cx="4071" cy="227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1030" name="Rectangle 11"/>
          <p:cNvSpPr>
            <a:spLocks noGrp="1" noChangeArrowheads="1"/>
          </p:cNvSpPr>
          <p:nvPr>
            <p:ph type="title"/>
          </p:nvPr>
        </p:nvSpPr>
        <p:spPr bwMode="auto">
          <a:xfrm>
            <a:off x="1793875" y="4371975"/>
            <a:ext cx="6510338" cy="21955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заголовка щелкните мышью</a:t>
            </a:r>
          </a:p>
        </p:txBody>
      </p:sp>
      <p:sp>
        <p:nvSpPr>
          <p:cNvPr id="6" name="Rectangle 1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43000" y="731838"/>
            <a:ext cx="6399213" cy="34734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щелкните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Четвёртый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  <a:p>
            <a:pPr lvl="4"/>
            <a:r>
              <a:rPr lang="en-GB" smtClean="0"/>
              <a:t>Восьмой уровень структуры</a:t>
            </a:r>
          </a:p>
          <a:p>
            <a:pPr lvl="4"/>
            <a:r>
              <a:rPr lang="en-GB" smtClean="0"/>
              <a:t>Девятый уровень структуры</a:t>
            </a:r>
          </a:p>
        </p:txBody>
      </p:sp>
      <p:sp>
        <p:nvSpPr>
          <p:cNvPr id="1037" name="Rectangle 13"/>
          <p:cNvSpPr>
            <a:spLocks noGrp="1" noChangeArrowheads="1"/>
          </p:cNvSpPr>
          <p:nvPr>
            <p:ph type="dt"/>
          </p:nvPr>
        </p:nvSpPr>
        <p:spPr bwMode="auto">
          <a:xfrm>
            <a:off x="6172200" y="6165850"/>
            <a:ext cx="2513013" cy="3778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mtClean="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8" name="Text Box 14"/>
          <p:cNvSpPr txBox="1">
            <a:spLocks noChangeArrowheads="1"/>
          </p:cNvSpPr>
          <p:nvPr/>
        </p:nvSpPr>
        <p:spPr bwMode="auto">
          <a:xfrm>
            <a:off x="457200" y="6170613"/>
            <a:ext cx="3352800" cy="368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039" name="Rectangle 15"/>
          <p:cNvSpPr>
            <a:spLocks noGrp="1" noChangeArrowheads="1"/>
          </p:cNvSpPr>
          <p:nvPr>
            <p:ph type="sldNum"/>
          </p:nvPr>
        </p:nvSpPr>
        <p:spPr bwMode="auto">
          <a:xfrm>
            <a:off x="3810000" y="6165850"/>
            <a:ext cx="1827213" cy="3778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mtClean="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08302F4C-B324-4379-9EB9-C76D18AF6C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xStyles>
    <p:titleStyle>
      <a:lvl1pPr algn="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600" b="1">
          <a:solidFill>
            <a:srgbClr val="000000"/>
          </a:solidFill>
          <a:latin typeface="+mj-lt"/>
          <a:ea typeface="+mj-ea"/>
          <a:cs typeface="+mj-cs"/>
        </a:defRPr>
      </a:lvl1pPr>
      <a:lvl2pPr algn="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600" b="1">
          <a:solidFill>
            <a:srgbClr val="000000"/>
          </a:solidFill>
          <a:latin typeface="Trebuchet MS" pitchFamily="32" charset="0"/>
        </a:defRPr>
      </a:lvl2pPr>
      <a:lvl3pPr algn="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600" b="1">
          <a:solidFill>
            <a:srgbClr val="000000"/>
          </a:solidFill>
          <a:latin typeface="Trebuchet MS" pitchFamily="32" charset="0"/>
        </a:defRPr>
      </a:lvl3pPr>
      <a:lvl4pPr algn="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600" b="1">
          <a:solidFill>
            <a:srgbClr val="000000"/>
          </a:solidFill>
          <a:latin typeface="Trebuchet MS" pitchFamily="32" charset="0"/>
        </a:defRPr>
      </a:lvl4pPr>
      <a:lvl5pPr algn="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600" b="1">
          <a:solidFill>
            <a:srgbClr val="000000"/>
          </a:solidFill>
          <a:latin typeface="Trebuchet MS" pitchFamily="32" charset="0"/>
        </a:defRPr>
      </a:lvl5pPr>
      <a:lvl6pPr marL="2514600" indent="-228600" algn="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600" b="1">
          <a:solidFill>
            <a:srgbClr val="000000"/>
          </a:solidFill>
          <a:latin typeface="Trebuchet MS" pitchFamily="32" charset="0"/>
        </a:defRPr>
      </a:lvl6pPr>
      <a:lvl7pPr marL="2971800" indent="-228600" algn="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600" b="1">
          <a:solidFill>
            <a:srgbClr val="000000"/>
          </a:solidFill>
          <a:latin typeface="Trebuchet MS" pitchFamily="32" charset="0"/>
        </a:defRPr>
      </a:lvl7pPr>
      <a:lvl8pPr marL="3429000" indent="-228600" algn="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600" b="1">
          <a:solidFill>
            <a:srgbClr val="000000"/>
          </a:solidFill>
          <a:latin typeface="Trebuchet MS" pitchFamily="32" charset="0"/>
        </a:defRPr>
      </a:lvl8pPr>
      <a:lvl9pPr marL="3886200" indent="-228600" algn="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600" b="1">
          <a:solidFill>
            <a:srgbClr val="000000"/>
          </a:solidFill>
          <a:latin typeface="Trebuchet MS" pitchFamily="32" charset="0"/>
        </a:defRPr>
      </a:lvl9pPr>
    </p:titleStyle>
    <p:bodyStyle>
      <a:lvl1pPr marL="342900" indent="-342900" algn="l" defTabSz="449263" rtl="0" eaLnBrk="1" fontAlgn="base" hangingPunct="1">
        <a:spcBef>
          <a:spcPts val="550"/>
        </a:spcBef>
        <a:spcAft>
          <a:spcPts val="300"/>
        </a:spcAft>
        <a:buClr>
          <a:srgbClr val="000000"/>
        </a:buClr>
        <a:buSzPct val="100000"/>
        <a:buFont typeface="Times New Roman" pitchFamily="16" charset="0"/>
        <a:buChar char="•"/>
        <a:defRPr sz="2200">
          <a:solidFill>
            <a:srgbClr val="404040"/>
          </a:solidFill>
          <a:latin typeface="+mn-lt"/>
          <a:ea typeface="+mn-ea"/>
          <a:cs typeface="+mn-cs"/>
        </a:defRPr>
      </a:lvl1pPr>
      <a:lvl2pPr marL="742950" indent="-285750" algn="l" defTabSz="449263" rtl="0" eaLnBrk="1" fontAlgn="base" hangingPunct="1">
        <a:spcBef>
          <a:spcPts val="500"/>
        </a:spcBef>
        <a:spcAft>
          <a:spcPts val="300"/>
        </a:spcAft>
        <a:buClr>
          <a:srgbClr val="000000"/>
        </a:buClr>
        <a:buSzPct val="100000"/>
        <a:buFont typeface="Times New Roman" pitchFamily="16" charset="0"/>
        <a:buChar char="–"/>
        <a:defRPr sz="2000">
          <a:solidFill>
            <a:srgbClr val="404040"/>
          </a:solidFill>
          <a:latin typeface="+mn-lt"/>
        </a:defRPr>
      </a:lvl2pPr>
      <a:lvl3pPr marL="1143000" indent="-228600" algn="l" defTabSz="449263" rtl="0" eaLnBrk="1" fontAlgn="base" hangingPunct="1">
        <a:spcBef>
          <a:spcPts val="450"/>
        </a:spcBef>
        <a:spcAft>
          <a:spcPts val="300"/>
        </a:spcAft>
        <a:buClr>
          <a:srgbClr val="000000"/>
        </a:buClr>
        <a:buSzPct val="100000"/>
        <a:buFont typeface="Times New Roman" pitchFamily="16" charset="0"/>
        <a:buChar char="•"/>
        <a:defRPr sz="2400">
          <a:solidFill>
            <a:srgbClr val="404040"/>
          </a:solidFill>
          <a:latin typeface="+mn-lt"/>
        </a:defRPr>
      </a:lvl3pPr>
      <a:lvl4pPr marL="1600200" indent="-228600" algn="l" defTabSz="449263" rtl="0" eaLnBrk="1" fontAlgn="base" hangingPunct="1">
        <a:spcBef>
          <a:spcPts val="400"/>
        </a:spcBef>
        <a:spcAft>
          <a:spcPts val="300"/>
        </a:spcAft>
        <a:buClr>
          <a:srgbClr val="000000"/>
        </a:buClr>
        <a:buSzPct val="100000"/>
        <a:buFont typeface="Times New Roman" pitchFamily="16" charset="0"/>
        <a:buChar char="–"/>
        <a:defRPr sz="1600">
          <a:solidFill>
            <a:srgbClr val="404040"/>
          </a:solidFill>
          <a:latin typeface="+mn-lt"/>
        </a:defRPr>
      </a:lvl4pPr>
      <a:lvl5pPr marL="2057400" indent="-228600" algn="l" defTabSz="449263" rtl="0" eaLnBrk="1" fontAlgn="base" hangingPunct="1">
        <a:spcBef>
          <a:spcPts val="350"/>
        </a:spcBef>
        <a:spcAft>
          <a:spcPts val="300"/>
        </a:spcAft>
        <a:buClr>
          <a:srgbClr val="000000"/>
        </a:buClr>
        <a:buSzPct val="100000"/>
        <a:buFont typeface="Times New Roman" pitchFamily="16" charset="0"/>
        <a:buChar char="»"/>
        <a:defRPr sz="1400">
          <a:solidFill>
            <a:srgbClr val="404040"/>
          </a:solidFill>
          <a:latin typeface="+mn-lt"/>
        </a:defRPr>
      </a:lvl5pPr>
      <a:lvl6pPr marL="2514600" indent="-228600" algn="l" defTabSz="449263" rtl="0" eaLnBrk="1" fontAlgn="base" hangingPunct="1">
        <a:spcBef>
          <a:spcPts val="350"/>
        </a:spcBef>
        <a:spcAft>
          <a:spcPts val="300"/>
        </a:spcAft>
        <a:buClr>
          <a:srgbClr val="000000"/>
        </a:buClr>
        <a:buSzPct val="100000"/>
        <a:buFont typeface="Times New Roman" pitchFamily="16" charset="0"/>
        <a:defRPr sz="1400">
          <a:solidFill>
            <a:srgbClr val="404040"/>
          </a:solidFill>
          <a:latin typeface="+mn-lt"/>
        </a:defRPr>
      </a:lvl6pPr>
      <a:lvl7pPr marL="2971800" indent="-228600" algn="l" defTabSz="449263" rtl="0" eaLnBrk="1" fontAlgn="base" hangingPunct="1">
        <a:spcBef>
          <a:spcPts val="350"/>
        </a:spcBef>
        <a:spcAft>
          <a:spcPts val="300"/>
        </a:spcAft>
        <a:buClr>
          <a:srgbClr val="000000"/>
        </a:buClr>
        <a:buSzPct val="100000"/>
        <a:buFont typeface="Times New Roman" pitchFamily="16" charset="0"/>
        <a:defRPr sz="1400">
          <a:solidFill>
            <a:srgbClr val="404040"/>
          </a:solidFill>
          <a:latin typeface="+mn-lt"/>
        </a:defRPr>
      </a:lvl7pPr>
      <a:lvl8pPr marL="3429000" indent="-228600" algn="l" defTabSz="449263" rtl="0" eaLnBrk="1" fontAlgn="base" hangingPunct="1">
        <a:spcBef>
          <a:spcPts val="350"/>
        </a:spcBef>
        <a:spcAft>
          <a:spcPts val="300"/>
        </a:spcAft>
        <a:buClr>
          <a:srgbClr val="000000"/>
        </a:buClr>
        <a:buSzPct val="100000"/>
        <a:buFont typeface="Times New Roman" pitchFamily="16" charset="0"/>
        <a:defRPr sz="1400">
          <a:solidFill>
            <a:srgbClr val="404040"/>
          </a:solidFill>
          <a:latin typeface="+mn-lt"/>
        </a:defRPr>
      </a:lvl8pPr>
      <a:lvl9pPr marL="3886200" indent="-228600" algn="l" defTabSz="449263" rtl="0" eaLnBrk="1" fontAlgn="base" hangingPunct="1">
        <a:spcBef>
          <a:spcPts val="350"/>
        </a:spcBef>
        <a:spcAft>
          <a:spcPts val="300"/>
        </a:spcAft>
        <a:buClr>
          <a:srgbClr val="000000"/>
        </a:buClr>
        <a:buSzPct val="100000"/>
        <a:buFont typeface="Times New Roman" pitchFamily="16" charset="0"/>
        <a:defRPr sz="1400">
          <a:solidFill>
            <a:srgbClr val="404040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1"/>
          <p:cNvGrpSpPr>
            <a:grpSpLocks/>
          </p:cNvGrpSpPr>
          <p:nvPr/>
        </p:nvGrpSpPr>
        <p:grpSpPr bwMode="auto">
          <a:xfrm>
            <a:off x="0" y="3865563"/>
            <a:ext cx="9142413" cy="2990850"/>
            <a:chOff x="0" y="2435"/>
            <a:chExt cx="5759" cy="1884"/>
          </a:xfrm>
        </p:grpSpPr>
        <p:pic>
          <p:nvPicPr>
            <p:cNvPr id="2" name="Picture 2"/>
            <p:cNvPicPr>
              <a:picLocks noChangeAspect="1" noChangeArrowheads="1"/>
            </p:cNvPicPr>
            <p:nvPr/>
          </p:nvPicPr>
          <p:blipFill>
            <a:blip r:embed="rId14" cstate="email"/>
            <a:srcRect/>
            <a:stretch>
              <a:fillRect/>
            </a:stretch>
          </p:blipFill>
          <p:spPr bwMode="auto">
            <a:xfrm>
              <a:off x="0" y="2435"/>
              <a:ext cx="5759" cy="1884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3" name="Text Box 3"/>
            <p:cNvSpPr txBox="1">
              <a:spLocks noChangeArrowheads="1"/>
            </p:cNvSpPr>
            <p:nvPr/>
          </p:nvSpPr>
          <p:spPr bwMode="auto">
            <a:xfrm>
              <a:off x="0" y="2436"/>
              <a:ext cx="5759" cy="188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grpSp>
        <p:nvGrpSpPr>
          <p:cNvPr id="2051" name="Group 4"/>
          <p:cNvGrpSpPr>
            <a:grpSpLocks/>
          </p:cNvGrpSpPr>
          <p:nvPr/>
        </p:nvGrpSpPr>
        <p:grpSpPr bwMode="auto">
          <a:xfrm>
            <a:off x="0" y="0"/>
            <a:ext cx="9142413" cy="3863975"/>
            <a:chOff x="0" y="0"/>
            <a:chExt cx="5759" cy="2434"/>
          </a:xfrm>
        </p:grpSpPr>
        <p:pic>
          <p:nvPicPr>
            <p:cNvPr id="4" name="Picture 5"/>
            <p:cNvPicPr>
              <a:picLocks noChangeAspect="1" noChangeArrowheads="1"/>
            </p:cNvPicPr>
            <p:nvPr/>
          </p:nvPicPr>
          <p:blipFill>
            <a:blip r:embed="rId15" cstate="email"/>
            <a:srcRect/>
            <a:stretch>
              <a:fillRect/>
            </a:stretch>
          </p:blipFill>
          <p:spPr bwMode="auto">
            <a:xfrm>
              <a:off x="0" y="0"/>
              <a:ext cx="5759" cy="243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5" name="Text Box 6"/>
            <p:cNvSpPr txBox="1">
              <a:spLocks noChangeArrowheads="1"/>
            </p:cNvSpPr>
            <p:nvPr/>
          </p:nvSpPr>
          <p:spPr bwMode="auto">
            <a:xfrm>
              <a:off x="0" y="0"/>
              <a:ext cx="5759" cy="2434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2055" name="Rectangle 7"/>
          <p:cNvSpPr>
            <a:spLocks noChangeArrowheads="1"/>
          </p:cNvSpPr>
          <p:nvPr/>
        </p:nvSpPr>
        <p:spPr bwMode="auto">
          <a:xfrm>
            <a:off x="0" y="2652713"/>
            <a:ext cx="9144000" cy="228600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FFFFFF">
                  <a:alpha val="0"/>
                </a:srgb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grpSp>
        <p:nvGrpSpPr>
          <p:cNvPr id="2053" name="Group 8"/>
          <p:cNvGrpSpPr>
            <a:grpSpLocks/>
          </p:cNvGrpSpPr>
          <p:nvPr/>
        </p:nvGrpSpPr>
        <p:grpSpPr bwMode="auto">
          <a:xfrm>
            <a:off x="0" y="1603375"/>
            <a:ext cx="9142413" cy="5100638"/>
            <a:chOff x="0" y="1010"/>
            <a:chExt cx="5759" cy="3213"/>
          </a:xfrm>
        </p:grpSpPr>
        <p:pic>
          <p:nvPicPr>
            <p:cNvPr id="2059" name="Picture 9"/>
            <p:cNvPicPr>
              <a:picLocks noChangeAspect="1" noChangeArrowheads="1"/>
            </p:cNvPicPr>
            <p:nvPr/>
          </p:nvPicPr>
          <p:blipFill>
            <a:blip r:embed="rId16" cstate="email"/>
            <a:srcRect/>
            <a:stretch>
              <a:fillRect/>
            </a:stretch>
          </p:blipFill>
          <p:spPr bwMode="auto">
            <a:xfrm>
              <a:off x="0" y="1010"/>
              <a:ext cx="5759" cy="321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2058" name="Text Box 10"/>
            <p:cNvSpPr txBox="1">
              <a:spLocks noChangeArrowheads="1"/>
            </p:cNvSpPr>
            <p:nvPr/>
          </p:nvSpPr>
          <p:spPr bwMode="auto">
            <a:xfrm>
              <a:off x="844" y="1479"/>
              <a:ext cx="4071" cy="227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2054" name="Rectangle 11"/>
          <p:cNvSpPr>
            <a:spLocks noGrp="1" noChangeArrowheads="1"/>
          </p:cNvSpPr>
          <p:nvPr>
            <p:ph type="title"/>
          </p:nvPr>
        </p:nvSpPr>
        <p:spPr bwMode="auto">
          <a:xfrm>
            <a:off x="1793875" y="4371975"/>
            <a:ext cx="6510338" cy="21955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заголовка щелкните мышью</a:t>
            </a:r>
          </a:p>
        </p:txBody>
      </p:sp>
      <p:sp>
        <p:nvSpPr>
          <p:cNvPr id="6" name="Rectangle 1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43000" y="731838"/>
            <a:ext cx="6399213" cy="34734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щелкните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Четвёртый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  <a:p>
            <a:pPr lvl="4"/>
            <a:r>
              <a:rPr lang="en-GB" smtClean="0"/>
              <a:t>Восьмой уровень структуры</a:t>
            </a:r>
          </a:p>
          <a:p>
            <a:pPr lvl="4"/>
            <a:r>
              <a:rPr lang="en-GB" smtClean="0"/>
              <a:t>Девятый уровень структуры</a:t>
            </a:r>
          </a:p>
        </p:txBody>
      </p:sp>
      <p:sp>
        <p:nvSpPr>
          <p:cNvPr id="2061" name="Rectangle 13"/>
          <p:cNvSpPr>
            <a:spLocks noGrp="1" noChangeArrowheads="1"/>
          </p:cNvSpPr>
          <p:nvPr>
            <p:ph type="dt"/>
          </p:nvPr>
        </p:nvSpPr>
        <p:spPr bwMode="auto">
          <a:xfrm>
            <a:off x="6172200" y="6172200"/>
            <a:ext cx="2513013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algn="r">
              <a:buClrTx/>
              <a:buFontTx/>
              <a:buNone/>
              <a:tabLst>
                <a:tab pos="723900" algn="l"/>
                <a:tab pos="1447800" algn="l"/>
                <a:tab pos="2171700" algn="l"/>
              </a:tabLst>
              <a:defRPr sz="1100" b="1" smtClean="0">
                <a:solidFill>
                  <a:srgbClr val="7F7F7F"/>
                </a:solidFill>
                <a:latin typeface="Times New Roman" pitchFamily="16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62" name="Text Box 14"/>
          <p:cNvSpPr txBox="1">
            <a:spLocks noChangeArrowheads="1"/>
          </p:cNvSpPr>
          <p:nvPr/>
        </p:nvSpPr>
        <p:spPr bwMode="auto">
          <a:xfrm>
            <a:off x="457200" y="6172200"/>
            <a:ext cx="3352800" cy="36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063" name="Rectangle 15"/>
          <p:cNvSpPr>
            <a:spLocks noGrp="1" noChangeArrowheads="1"/>
          </p:cNvSpPr>
          <p:nvPr>
            <p:ph type="sldNum"/>
          </p:nvPr>
        </p:nvSpPr>
        <p:spPr bwMode="auto">
          <a:xfrm>
            <a:off x="3810000" y="6172200"/>
            <a:ext cx="1827213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algn="ctr">
              <a:buClrTx/>
              <a:buFontTx/>
              <a:buNone/>
              <a:tabLst>
                <a:tab pos="723900" algn="l"/>
                <a:tab pos="1447800" algn="l"/>
              </a:tabLst>
              <a:defRPr sz="1200" b="1" smtClean="0">
                <a:solidFill>
                  <a:srgbClr val="7F7F7F"/>
                </a:solidFill>
                <a:latin typeface="Times New Roman" pitchFamily="16" charset="0"/>
              </a:defRPr>
            </a:lvl1pPr>
          </a:lstStyle>
          <a:p>
            <a:pPr>
              <a:defRPr/>
            </a:pPr>
            <a:fld id="{DDEAD7AB-97DF-4289-81C5-57A508F9E04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txStyles>
    <p:titleStyle>
      <a:lvl1pPr algn="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600" b="1">
          <a:solidFill>
            <a:srgbClr val="000000"/>
          </a:solidFill>
          <a:latin typeface="+mj-lt"/>
          <a:ea typeface="+mj-ea"/>
          <a:cs typeface="+mj-cs"/>
        </a:defRPr>
      </a:lvl1pPr>
      <a:lvl2pPr algn="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600" b="1">
          <a:solidFill>
            <a:srgbClr val="000000"/>
          </a:solidFill>
          <a:latin typeface="Trebuchet MS" pitchFamily="32" charset="0"/>
        </a:defRPr>
      </a:lvl2pPr>
      <a:lvl3pPr algn="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600" b="1">
          <a:solidFill>
            <a:srgbClr val="000000"/>
          </a:solidFill>
          <a:latin typeface="Trebuchet MS" pitchFamily="32" charset="0"/>
        </a:defRPr>
      </a:lvl3pPr>
      <a:lvl4pPr algn="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600" b="1">
          <a:solidFill>
            <a:srgbClr val="000000"/>
          </a:solidFill>
          <a:latin typeface="Trebuchet MS" pitchFamily="32" charset="0"/>
        </a:defRPr>
      </a:lvl4pPr>
      <a:lvl5pPr algn="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600" b="1">
          <a:solidFill>
            <a:srgbClr val="000000"/>
          </a:solidFill>
          <a:latin typeface="Trebuchet MS" pitchFamily="32" charset="0"/>
        </a:defRPr>
      </a:lvl5pPr>
      <a:lvl6pPr marL="2514600" indent="-228600" algn="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600" b="1">
          <a:solidFill>
            <a:srgbClr val="000000"/>
          </a:solidFill>
          <a:latin typeface="Trebuchet MS" pitchFamily="32" charset="0"/>
        </a:defRPr>
      </a:lvl6pPr>
      <a:lvl7pPr marL="2971800" indent="-228600" algn="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600" b="1">
          <a:solidFill>
            <a:srgbClr val="000000"/>
          </a:solidFill>
          <a:latin typeface="Trebuchet MS" pitchFamily="32" charset="0"/>
        </a:defRPr>
      </a:lvl7pPr>
      <a:lvl8pPr marL="3429000" indent="-228600" algn="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600" b="1">
          <a:solidFill>
            <a:srgbClr val="000000"/>
          </a:solidFill>
          <a:latin typeface="Trebuchet MS" pitchFamily="32" charset="0"/>
        </a:defRPr>
      </a:lvl8pPr>
      <a:lvl9pPr marL="3886200" indent="-228600" algn="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600" b="1">
          <a:solidFill>
            <a:srgbClr val="000000"/>
          </a:solidFill>
          <a:latin typeface="Trebuchet MS" pitchFamily="32" charset="0"/>
        </a:defRPr>
      </a:lvl9pPr>
    </p:titleStyle>
    <p:bodyStyle>
      <a:lvl1pPr marL="342900" indent="-342900" algn="l" defTabSz="449263" rtl="0" eaLnBrk="0" fontAlgn="base" hangingPunct="0">
        <a:spcBef>
          <a:spcPts val="550"/>
        </a:spcBef>
        <a:spcAft>
          <a:spcPts val="300"/>
        </a:spcAft>
        <a:buClr>
          <a:srgbClr val="000000"/>
        </a:buClr>
        <a:buSzPct val="100000"/>
        <a:buFont typeface="Times New Roman" pitchFamily="16" charset="0"/>
        <a:buChar char="•"/>
        <a:defRPr sz="2200">
          <a:solidFill>
            <a:srgbClr val="40404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500"/>
        </a:spcBef>
        <a:spcAft>
          <a:spcPts val="300"/>
        </a:spcAft>
        <a:buClr>
          <a:srgbClr val="000000"/>
        </a:buClr>
        <a:buSzPct val="100000"/>
        <a:buFont typeface="Times New Roman" pitchFamily="16" charset="0"/>
        <a:buChar char="–"/>
        <a:defRPr sz="2000">
          <a:solidFill>
            <a:srgbClr val="404040"/>
          </a:solidFill>
          <a:latin typeface="+mn-lt"/>
        </a:defRPr>
      </a:lvl2pPr>
      <a:lvl3pPr marL="1143000" indent="-228600" algn="l" defTabSz="449263" rtl="0" eaLnBrk="0" fontAlgn="base" hangingPunct="0">
        <a:spcBef>
          <a:spcPts val="450"/>
        </a:spcBef>
        <a:spcAft>
          <a:spcPts val="300"/>
        </a:spcAft>
        <a:buClr>
          <a:srgbClr val="000000"/>
        </a:buClr>
        <a:buSzPct val="100000"/>
        <a:buFont typeface="Times New Roman" pitchFamily="16" charset="0"/>
        <a:buChar char="•"/>
        <a:defRPr sz="2400">
          <a:solidFill>
            <a:srgbClr val="404040"/>
          </a:solidFill>
          <a:latin typeface="+mn-lt"/>
        </a:defRPr>
      </a:lvl3pPr>
      <a:lvl4pPr marL="1600200" indent="-228600" algn="l" defTabSz="449263" rtl="0" eaLnBrk="0" fontAlgn="base" hangingPunct="0">
        <a:spcBef>
          <a:spcPts val="400"/>
        </a:spcBef>
        <a:spcAft>
          <a:spcPts val="300"/>
        </a:spcAft>
        <a:buClr>
          <a:srgbClr val="000000"/>
        </a:buClr>
        <a:buSzPct val="100000"/>
        <a:buFont typeface="Times New Roman" pitchFamily="16" charset="0"/>
        <a:buChar char="–"/>
        <a:defRPr sz="1600">
          <a:solidFill>
            <a:srgbClr val="404040"/>
          </a:solidFill>
          <a:latin typeface="+mn-lt"/>
        </a:defRPr>
      </a:lvl4pPr>
      <a:lvl5pPr marL="2057400" indent="-228600" algn="l" defTabSz="449263" rtl="0" eaLnBrk="0" fontAlgn="base" hangingPunct="0">
        <a:spcBef>
          <a:spcPts val="350"/>
        </a:spcBef>
        <a:spcAft>
          <a:spcPts val="300"/>
        </a:spcAft>
        <a:buClr>
          <a:srgbClr val="000000"/>
        </a:buClr>
        <a:buSzPct val="100000"/>
        <a:buFont typeface="Times New Roman" pitchFamily="16" charset="0"/>
        <a:buChar char="»"/>
        <a:defRPr sz="1400">
          <a:solidFill>
            <a:srgbClr val="404040"/>
          </a:solidFill>
          <a:latin typeface="+mn-lt"/>
        </a:defRPr>
      </a:lvl5pPr>
      <a:lvl6pPr marL="2514600" indent="-228600" algn="l" defTabSz="449263" rtl="0" eaLnBrk="0" fontAlgn="base" hangingPunct="0">
        <a:spcBef>
          <a:spcPts val="350"/>
        </a:spcBef>
        <a:spcAft>
          <a:spcPts val="300"/>
        </a:spcAft>
        <a:buClr>
          <a:srgbClr val="000000"/>
        </a:buClr>
        <a:buSzPct val="100000"/>
        <a:buFont typeface="Times New Roman" pitchFamily="16" charset="0"/>
        <a:defRPr sz="1400">
          <a:solidFill>
            <a:srgbClr val="404040"/>
          </a:solidFill>
          <a:latin typeface="+mn-lt"/>
        </a:defRPr>
      </a:lvl6pPr>
      <a:lvl7pPr marL="2971800" indent="-228600" algn="l" defTabSz="449263" rtl="0" eaLnBrk="0" fontAlgn="base" hangingPunct="0">
        <a:spcBef>
          <a:spcPts val="350"/>
        </a:spcBef>
        <a:spcAft>
          <a:spcPts val="300"/>
        </a:spcAft>
        <a:buClr>
          <a:srgbClr val="000000"/>
        </a:buClr>
        <a:buSzPct val="100000"/>
        <a:buFont typeface="Times New Roman" pitchFamily="16" charset="0"/>
        <a:defRPr sz="1400">
          <a:solidFill>
            <a:srgbClr val="404040"/>
          </a:solidFill>
          <a:latin typeface="+mn-lt"/>
        </a:defRPr>
      </a:lvl7pPr>
      <a:lvl8pPr marL="3429000" indent="-228600" algn="l" defTabSz="449263" rtl="0" eaLnBrk="0" fontAlgn="base" hangingPunct="0">
        <a:spcBef>
          <a:spcPts val="350"/>
        </a:spcBef>
        <a:spcAft>
          <a:spcPts val="300"/>
        </a:spcAft>
        <a:buClr>
          <a:srgbClr val="000000"/>
        </a:buClr>
        <a:buSzPct val="100000"/>
        <a:buFont typeface="Times New Roman" pitchFamily="16" charset="0"/>
        <a:defRPr sz="1400">
          <a:solidFill>
            <a:srgbClr val="404040"/>
          </a:solidFill>
          <a:latin typeface="+mn-lt"/>
        </a:defRPr>
      </a:lvl8pPr>
      <a:lvl9pPr marL="3886200" indent="-228600" algn="l" defTabSz="449263" rtl="0" eaLnBrk="0" fontAlgn="base" hangingPunct="0">
        <a:spcBef>
          <a:spcPts val="350"/>
        </a:spcBef>
        <a:spcAft>
          <a:spcPts val="300"/>
        </a:spcAft>
        <a:buClr>
          <a:srgbClr val="000000"/>
        </a:buClr>
        <a:buSzPct val="100000"/>
        <a:buFont typeface="Times New Roman" pitchFamily="16" charset="0"/>
        <a:defRPr sz="1400">
          <a:solidFill>
            <a:srgbClr val="404040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1"/>
          <p:cNvGrpSpPr>
            <a:grpSpLocks/>
          </p:cNvGrpSpPr>
          <p:nvPr/>
        </p:nvGrpSpPr>
        <p:grpSpPr bwMode="auto">
          <a:xfrm>
            <a:off x="0" y="5108575"/>
            <a:ext cx="9142413" cy="1747838"/>
            <a:chOff x="0" y="3218"/>
            <a:chExt cx="5759" cy="1101"/>
          </a:xfrm>
        </p:grpSpPr>
        <p:pic>
          <p:nvPicPr>
            <p:cNvPr id="2" name="Picture 2"/>
            <p:cNvPicPr>
              <a:picLocks noChangeAspect="1" noChangeArrowheads="1"/>
            </p:cNvPicPr>
            <p:nvPr/>
          </p:nvPicPr>
          <p:blipFill>
            <a:blip r:embed="rId14" cstate="email"/>
            <a:srcRect/>
            <a:stretch>
              <a:fillRect/>
            </a:stretch>
          </p:blipFill>
          <p:spPr bwMode="auto">
            <a:xfrm>
              <a:off x="0" y="3219"/>
              <a:ext cx="5759" cy="1099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3" name="Text Box 3"/>
            <p:cNvSpPr txBox="1">
              <a:spLocks noChangeArrowheads="1"/>
            </p:cNvSpPr>
            <p:nvPr/>
          </p:nvSpPr>
          <p:spPr bwMode="auto">
            <a:xfrm>
              <a:off x="0" y="3218"/>
              <a:ext cx="5759" cy="1101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grpSp>
        <p:nvGrpSpPr>
          <p:cNvPr id="3075" name="Group 4"/>
          <p:cNvGrpSpPr>
            <a:grpSpLocks/>
          </p:cNvGrpSpPr>
          <p:nvPr/>
        </p:nvGrpSpPr>
        <p:grpSpPr bwMode="auto">
          <a:xfrm>
            <a:off x="0" y="0"/>
            <a:ext cx="9142413" cy="5106988"/>
            <a:chOff x="0" y="0"/>
            <a:chExt cx="5759" cy="3217"/>
          </a:xfrm>
        </p:grpSpPr>
        <p:pic>
          <p:nvPicPr>
            <p:cNvPr id="4" name="Picture 5"/>
            <p:cNvPicPr>
              <a:picLocks noChangeAspect="1" noChangeArrowheads="1"/>
            </p:cNvPicPr>
            <p:nvPr/>
          </p:nvPicPr>
          <p:blipFill>
            <a:blip r:embed="rId15" cstate="email"/>
            <a:srcRect/>
            <a:stretch>
              <a:fillRect/>
            </a:stretch>
          </p:blipFill>
          <p:spPr bwMode="auto">
            <a:xfrm>
              <a:off x="0" y="0"/>
              <a:ext cx="5759" cy="3217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5" name="Text Box 6"/>
            <p:cNvSpPr txBox="1">
              <a:spLocks noChangeArrowheads="1"/>
            </p:cNvSpPr>
            <p:nvPr/>
          </p:nvSpPr>
          <p:spPr bwMode="auto">
            <a:xfrm>
              <a:off x="0" y="0"/>
              <a:ext cx="5759" cy="3215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0" y="3768725"/>
            <a:ext cx="9144000" cy="228600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FFFFFF">
                  <a:alpha val="0"/>
                </a:srgb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grpSp>
        <p:nvGrpSpPr>
          <p:cNvPr id="3077" name="Group 8"/>
          <p:cNvGrpSpPr>
            <a:grpSpLocks/>
          </p:cNvGrpSpPr>
          <p:nvPr/>
        </p:nvGrpSpPr>
        <p:grpSpPr bwMode="auto">
          <a:xfrm>
            <a:off x="0" y="1603375"/>
            <a:ext cx="9142413" cy="5100638"/>
            <a:chOff x="0" y="1010"/>
            <a:chExt cx="5759" cy="3213"/>
          </a:xfrm>
        </p:grpSpPr>
        <p:pic>
          <p:nvPicPr>
            <p:cNvPr id="3093" name="Picture 9"/>
            <p:cNvPicPr>
              <a:picLocks noChangeAspect="1" noChangeArrowheads="1"/>
            </p:cNvPicPr>
            <p:nvPr/>
          </p:nvPicPr>
          <p:blipFill>
            <a:blip r:embed="rId16" cstate="email"/>
            <a:srcRect/>
            <a:stretch>
              <a:fillRect/>
            </a:stretch>
          </p:blipFill>
          <p:spPr bwMode="auto">
            <a:xfrm>
              <a:off x="0" y="1010"/>
              <a:ext cx="5759" cy="321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6" name="Text Box 10"/>
            <p:cNvSpPr txBox="1">
              <a:spLocks noChangeArrowheads="1"/>
            </p:cNvSpPr>
            <p:nvPr/>
          </p:nvSpPr>
          <p:spPr bwMode="auto">
            <a:xfrm>
              <a:off x="844" y="1479"/>
              <a:ext cx="4071" cy="227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grpSp>
        <p:nvGrpSpPr>
          <p:cNvPr id="3078" name="Group 11"/>
          <p:cNvGrpSpPr>
            <a:grpSpLocks/>
          </p:cNvGrpSpPr>
          <p:nvPr/>
        </p:nvGrpSpPr>
        <p:grpSpPr bwMode="auto">
          <a:xfrm>
            <a:off x="0" y="3865563"/>
            <a:ext cx="9142413" cy="2990850"/>
            <a:chOff x="0" y="2435"/>
            <a:chExt cx="5759" cy="1884"/>
          </a:xfrm>
        </p:grpSpPr>
        <p:pic>
          <p:nvPicPr>
            <p:cNvPr id="3091" name="Picture 12"/>
            <p:cNvPicPr>
              <a:picLocks noChangeAspect="1" noChangeArrowheads="1"/>
            </p:cNvPicPr>
            <p:nvPr/>
          </p:nvPicPr>
          <p:blipFill>
            <a:blip r:embed="rId17" cstate="email"/>
            <a:srcRect/>
            <a:stretch>
              <a:fillRect/>
            </a:stretch>
          </p:blipFill>
          <p:spPr bwMode="auto">
            <a:xfrm>
              <a:off x="0" y="2435"/>
              <a:ext cx="5759" cy="1884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3085" name="Text Box 13"/>
            <p:cNvSpPr txBox="1">
              <a:spLocks noChangeArrowheads="1"/>
            </p:cNvSpPr>
            <p:nvPr/>
          </p:nvSpPr>
          <p:spPr bwMode="auto">
            <a:xfrm>
              <a:off x="0" y="2436"/>
              <a:ext cx="5759" cy="188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grpSp>
        <p:nvGrpSpPr>
          <p:cNvPr id="7" name="Group 14"/>
          <p:cNvGrpSpPr>
            <a:grpSpLocks/>
          </p:cNvGrpSpPr>
          <p:nvPr/>
        </p:nvGrpSpPr>
        <p:grpSpPr bwMode="auto">
          <a:xfrm>
            <a:off x="0" y="0"/>
            <a:ext cx="9142413" cy="3863975"/>
            <a:chOff x="0" y="0"/>
            <a:chExt cx="5759" cy="2434"/>
          </a:xfrm>
        </p:grpSpPr>
        <p:pic>
          <p:nvPicPr>
            <p:cNvPr id="8" name="Picture 15"/>
            <p:cNvPicPr>
              <a:picLocks noChangeAspect="1" noChangeArrowheads="1"/>
            </p:cNvPicPr>
            <p:nvPr/>
          </p:nvPicPr>
          <p:blipFill>
            <a:blip r:embed="rId18" cstate="email"/>
            <a:srcRect/>
            <a:stretch>
              <a:fillRect/>
            </a:stretch>
          </p:blipFill>
          <p:spPr bwMode="auto">
            <a:xfrm>
              <a:off x="0" y="0"/>
              <a:ext cx="5759" cy="243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3088" name="Text Box 16"/>
            <p:cNvSpPr txBox="1">
              <a:spLocks noChangeArrowheads="1"/>
            </p:cNvSpPr>
            <p:nvPr/>
          </p:nvSpPr>
          <p:spPr bwMode="auto">
            <a:xfrm>
              <a:off x="0" y="0"/>
              <a:ext cx="5759" cy="2434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3089" name="Rectangle 17"/>
          <p:cNvSpPr>
            <a:spLocks noChangeArrowheads="1"/>
          </p:cNvSpPr>
          <p:nvPr/>
        </p:nvSpPr>
        <p:spPr bwMode="auto">
          <a:xfrm>
            <a:off x="0" y="2652713"/>
            <a:ext cx="9144000" cy="228600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FFFFFF">
                  <a:alpha val="0"/>
                </a:srgb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grpSp>
        <p:nvGrpSpPr>
          <p:cNvPr id="3081" name="Group 18"/>
          <p:cNvGrpSpPr>
            <a:grpSpLocks/>
          </p:cNvGrpSpPr>
          <p:nvPr/>
        </p:nvGrpSpPr>
        <p:grpSpPr bwMode="auto">
          <a:xfrm>
            <a:off x="0" y="1603375"/>
            <a:ext cx="9142413" cy="5100638"/>
            <a:chOff x="0" y="1010"/>
            <a:chExt cx="5759" cy="3213"/>
          </a:xfrm>
        </p:grpSpPr>
        <p:pic>
          <p:nvPicPr>
            <p:cNvPr id="3087" name="Picture 19"/>
            <p:cNvPicPr>
              <a:picLocks noChangeAspect="1" noChangeArrowheads="1"/>
            </p:cNvPicPr>
            <p:nvPr/>
          </p:nvPicPr>
          <p:blipFill>
            <a:blip r:embed="rId19" cstate="email"/>
            <a:srcRect/>
            <a:stretch>
              <a:fillRect/>
            </a:stretch>
          </p:blipFill>
          <p:spPr bwMode="auto">
            <a:xfrm>
              <a:off x="0" y="1010"/>
              <a:ext cx="5759" cy="321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3092" name="Text Box 20"/>
            <p:cNvSpPr txBox="1">
              <a:spLocks noChangeArrowheads="1"/>
            </p:cNvSpPr>
            <p:nvPr/>
          </p:nvSpPr>
          <p:spPr bwMode="auto">
            <a:xfrm>
              <a:off x="844" y="1479"/>
              <a:ext cx="4071" cy="227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3082" name="Rectangle 21"/>
          <p:cNvSpPr>
            <a:spLocks noGrp="1" noChangeArrowheads="1"/>
          </p:cNvSpPr>
          <p:nvPr>
            <p:ph type="title"/>
          </p:nvPr>
        </p:nvSpPr>
        <p:spPr bwMode="auto">
          <a:xfrm>
            <a:off x="1793875" y="4371975"/>
            <a:ext cx="6510338" cy="21955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заголовка щелкните мышью</a:t>
            </a:r>
          </a:p>
        </p:txBody>
      </p:sp>
      <p:sp>
        <p:nvSpPr>
          <p:cNvPr id="3083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43000" y="731838"/>
            <a:ext cx="6399213" cy="34734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щелкните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Четвёртый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  <a:p>
            <a:pPr lvl="4"/>
            <a:r>
              <a:rPr lang="en-GB" smtClean="0"/>
              <a:t>Восьмой уровень структуры</a:t>
            </a:r>
          </a:p>
          <a:p>
            <a:pPr lvl="4"/>
            <a:r>
              <a:rPr lang="en-GB" smtClean="0"/>
              <a:t>Девятый уровень структуры</a:t>
            </a:r>
          </a:p>
        </p:txBody>
      </p:sp>
      <p:sp>
        <p:nvSpPr>
          <p:cNvPr id="3095" name="Rectangle 23"/>
          <p:cNvSpPr>
            <a:spLocks noGrp="1" noChangeArrowheads="1"/>
          </p:cNvSpPr>
          <p:nvPr>
            <p:ph type="dt"/>
          </p:nvPr>
        </p:nvSpPr>
        <p:spPr bwMode="auto">
          <a:xfrm>
            <a:off x="6172200" y="6172200"/>
            <a:ext cx="2513013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algn="r">
              <a:buClrTx/>
              <a:buFontTx/>
              <a:buNone/>
              <a:tabLst>
                <a:tab pos="723900" algn="l"/>
                <a:tab pos="1447800" algn="l"/>
                <a:tab pos="2171700" algn="l"/>
              </a:tabLst>
              <a:defRPr sz="1100" b="1" smtClean="0">
                <a:solidFill>
                  <a:srgbClr val="7F7F7F"/>
                </a:solidFill>
                <a:latin typeface="Times New Roman" pitchFamily="16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096" name="Text Box 24"/>
          <p:cNvSpPr txBox="1">
            <a:spLocks noChangeArrowheads="1"/>
          </p:cNvSpPr>
          <p:nvPr/>
        </p:nvSpPr>
        <p:spPr bwMode="auto">
          <a:xfrm>
            <a:off x="457200" y="6172200"/>
            <a:ext cx="3352800" cy="36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3097" name="Rectangle 25"/>
          <p:cNvSpPr>
            <a:spLocks noGrp="1" noChangeArrowheads="1"/>
          </p:cNvSpPr>
          <p:nvPr>
            <p:ph type="sldNum"/>
          </p:nvPr>
        </p:nvSpPr>
        <p:spPr bwMode="auto">
          <a:xfrm>
            <a:off x="3810000" y="6172200"/>
            <a:ext cx="1827213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algn="ctr">
              <a:buClrTx/>
              <a:buFontTx/>
              <a:buNone/>
              <a:tabLst>
                <a:tab pos="723900" algn="l"/>
                <a:tab pos="1447800" algn="l"/>
              </a:tabLst>
              <a:defRPr sz="1200" b="1" smtClean="0">
                <a:solidFill>
                  <a:srgbClr val="7F7F7F"/>
                </a:solidFill>
                <a:latin typeface="Times New Roman" pitchFamily="16" charset="0"/>
              </a:defRPr>
            </a:lvl1pPr>
          </a:lstStyle>
          <a:p>
            <a:pPr>
              <a:defRPr/>
            </a:pPr>
            <a:fld id="{E6DB26A0-6E2D-4569-B692-9844941BCF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600" b="1">
          <a:solidFill>
            <a:srgbClr val="000000"/>
          </a:solidFill>
          <a:latin typeface="+mj-lt"/>
          <a:ea typeface="+mj-ea"/>
          <a:cs typeface="+mj-cs"/>
        </a:defRPr>
      </a:lvl1pPr>
      <a:lvl2pPr algn="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600" b="1">
          <a:solidFill>
            <a:srgbClr val="000000"/>
          </a:solidFill>
          <a:latin typeface="Trebuchet MS" pitchFamily="32" charset="0"/>
        </a:defRPr>
      </a:lvl2pPr>
      <a:lvl3pPr algn="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600" b="1">
          <a:solidFill>
            <a:srgbClr val="000000"/>
          </a:solidFill>
          <a:latin typeface="Trebuchet MS" pitchFamily="32" charset="0"/>
        </a:defRPr>
      </a:lvl3pPr>
      <a:lvl4pPr algn="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600" b="1">
          <a:solidFill>
            <a:srgbClr val="000000"/>
          </a:solidFill>
          <a:latin typeface="Trebuchet MS" pitchFamily="32" charset="0"/>
        </a:defRPr>
      </a:lvl4pPr>
      <a:lvl5pPr algn="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600" b="1">
          <a:solidFill>
            <a:srgbClr val="000000"/>
          </a:solidFill>
          <a:latin typeface="Trebuchet MS" pitchFamily="32" charset="0"/>
        </a:defRPr>
      </a:lvl5pPr>
      <a:lvl6pPr marL="2514600" indent="-228600" algn="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600" b="1">
          <a:solidFill>
            <a:srgbClr val="000000"/>
          </a:solidFill>
          <a:latin typeface="Trebuchet MS" pitchFamily="32" charset="0"/>
        </a:defRPr>
      </a:lvl6pPr>
      <a:lvl7pPr marL="2971800" indent="-228600" algn="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600" b="1">
          <a:solidFill>
            <a:srgbClr val="000000"/>
          </a:solidFill>
          <a:latin typeface="Trebuchet MS" pitchFamily="32" charset="0"/>
        </a:defRPr>
      </a:lvl7pPr>
      <a:lvl8pPr marL="3429000" indent="-228600" algn="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600" b="1">
          <a:solidFill>
            <a:srgbClr val="000000"/>
          </a:solidFill>
          <a:latin typeface="Trebuchet MS" pitchFamily="32" charset="0"/>
        </a:defRPr>
      </a:lvl8pPr>
      <a:lvl9pPr marL="3886200" indent="-228600" algn="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600" b="1">
          <a:solidFill>
            <a:srgbClr val="000000"/>
          </a:solidFill>
          <a:latin typeface="Trebuchet MS" pitchFamily="32" charset="0"/>
        </a:defRPr>
      </a:lvl9pPr>
    </p:titleStyle>
    <p:bodyStyle>
      <a:lvl1pPr marL="342900" indent="-342900" algn="l" defTabSz="449263" rtl="0" eaLnBrk="0" fontAlgn="base" hangingPunct="0">
        <a:spcBef>
          <a:spcPts val="550"/>
        </a:spcBef>
        <a:spcAft>
          <a:spcPts val="300"/>
        </a:spcAft>
        <a:buClr>
          <a:srgbClr val="000000"/>
        </a:buClr>
        <a:buSzPct val="100000"/>
        <a:buFont typeface="Times New Roman" pitchFamily="16" charset="0"/>
        <a:buChar char="•"/>
        <a:defRPr sz="2200">
          <a:solidFill>
            <a:srgbClr val="40404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500"/>
        </a:spcBef>
        <a:spcAft>
          <a:spcPts val="300"/>
        </a:spcAft>
        <a:buClr>
          <a:srgbClr val="000000"/>
        </a:buClr>
        <a:buSzPct val="100000"/>
        <a:buFont typeface="Times New Roman" pitchFamily="16" charset="0"/>
        <a:buChar char="–"/>
        <a:defRPr sz="2000">
          <a:solidFill>
            <a:srgbClr val="404040"/>
          </a:solidFill>
          <a:latin typeface="+mn-lt"/>
        </a:defRPr>
      </a:lvl2pPr>
      <a:lvl3pPr marL="1143000" indent="-228600" algn="l" defTabSz="449263" rtl="0" eaLnBrk="0" fontAlgn="base" hangingPunct="0">
        <a:spcBef>
          <a:spcPts val="450"/>
        </a:spcBef>
        <a:spcAft>
          <a:spcPts val="300"/>
        </a:spcAft>
        <a:buClr>
          <a:srgbClr val="000000"/>
        </a:buClr>
        <a:buSzPct val="100000"/>
        <a:buFont typeface="Times New Roman" pitchFamily="16" charset="0"/>
        <a:buChar char="•"/>
        <a:defRPr sz="2400">
          <a:solidFill>
            <a:srgbClr val="404040"/>
          </a:solidFill>
          <a:latin typeface="+mn-lt"/>
        </a:defRPr>
      </a:lvl3pPr>
      <a:lvl4pPr marL="1600200" indent="-228600" algn="l" defTabSz="449263" rtl="0" eaLnBrk="0" fontAlgn="base" hangingPunct="0">
        <a:spcBef>
          <a:spcPts val="400"/>
        </a:spcBef>
        <a:spcAft>
          <a:spcPts val="300"/>
        </a:spcAft>
        <a:buClr>
          <a:srgbClr val="000000"/>
        </a:buClr>
        <a:buSzPct val="100000"/>
        <a:buFont typeface="Times New Roman" pitchFamily="16" charset="0"/>
        <a:buChar char="–"/>
        <a:defRPr sz="1600">
          <a:solidFill>
            <a:srgbClr val="404040"/>
          </a:solidFill>
          <a:latin typeface="+mn-lt"/>
        </a:defRPr>
      </a:lvl4pPr>
      <a:lvl5pPr marL="2057400" indent="-228600" algn="l" defTabSz="449263" rtl="0" eaLnBrk="0" fontAlgn="base" hangingPunct="0">
        <a:spcBef>
          <a:spcPts val="350"/>
        </a:spcBef>
        <a:spcAft>
          <a:spcPts val="300"/>
        </a:spcAft>
        <a:buClr>
          <a:srgbClr val="000000"/>
        </a:buClr>
        <a:buSzPct val="100000"/>
        <a:buFont typeface="Times New Roman" pitchFamily="16" charset="0"/>
        <a:buChar char="»"/>
        <a:defRPr sz="1400">
          <a:solidFill>
            <a:srgbClr val="404040"/>
          </a:solidFill>
          <a:latin typeface="+mn-lt"/>
        </a:defRPr>
      </a:lvl5pPr>
      <a:lvl6pPr marL="2514600" indent="-228600" algn="l" defTabSz="449263" rtl="0" eaLnBrk="0" fontAlgn="base" hangingPunct="0">
        <a:spcBef>
          <a:spcPts val="350"/>
        </a:spcBef>
        <a:spcAft>
          <a:spcPts val="300"/>
        </a:spcAft>
        <a:buClr>
          <a:srgbClr val="000000"/>
        </a:buClr>
        <a:buSzPct val="100000"/>
        <a:buFont typeface="Times New Roman" pitchFamily="16" charset="0"/>
        <a:defRPr sz="1400">
          <a:solidFill>
            <a:srgbClr val="404040"/>
          </a:solidFill>
          <a:latin typeface="+mn-lt"/>
        </a:defRPr>
      </a:lvl6pPr>
      <a:lvl7pPr marL="2971800" indent="-228600" algn="l" defTabSz="449263" rtl="0" eaLnBrk="0" fontAlgn="base" hangingPunct="0">
        <a:spcBef>
          <a:spcPts val="350"/>
        </a:spcBef>
        <a:spcAft>
          <a:spcPts val="300"/>
        </a:spcAft>
        <a:buClr>
          <a:srgbClr val="000000"/>
        </a:buClr>
        <a:buSzPct val="100000"/>
        <a:buFont typeface="Times New Roman" pitchFamily="16" charset="0"/>
        <a:defRPr sz="1400">
          <a:solidFill>
            <a:srgbClr val="404040"/>
          </a:solidFill>
          <a:latin typeface="+mn-lt"/>
        </a:defRPr>
      </a:lvl7pPr>
      <a:lvl8pPr marL="3429000" indent="-228600" algn="l" defTabSz="449263" rtl="0" eaLnBrk="0" fontAlgn="base" hangingPunct="0">
        <a:spcBef>
          <a:spcPts val="350"/>
        </a:spcBef>
        <a:spcAft>
          <a:spcPts val="300"/>
        </a:spcAft>
        <a:buClr>
          <a:srgbClr val="000000"/>
        </a:buClr>
        <a:buSzPct val="100000"/>
        <a:buFont typeface="Times New Roman" pitchFamily="16" charset="0"/>
        <a:defRPr sz="1400">
          <a:solidFill>
            <a:srgbClr val="404040"/>
          </a:solidFill>
          <a:latin typeface="+mn-lt"/>
        </a:defRPr>
      </a:lvl8pPr>
      <a:lvl9pPr marL="3886200" indent="-228600" algn="l" defTabSz="449263" rtl="0" eaLnBrk="0" fontAlgn="base" hangingPunct="0">
        <a:spcBef>
          <a:spcPts val="350"/>
        </a:spcBef>
        <a:spcAft>
          <a:spcPts val="300"/>
        </a:spcAft>
        <a:buClr>
          <a:srgbClr val="000000"/>
        </a:buClr>
        <a:buSzPct val="100000"/>
        <a:buFont typeface="Times New Roman" pitchFamily="16" charset="0"/>
        <a:defRPr sz="1400">
          <a:solidFill>
            <a:srgbClr val="404040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oup 1"/>
          <p:cNvGrpSpPr>
            <a:grpSpLocks/>
          </p:cNvGrpSpPr>
          <p:nvPr/>
        </p:nvGrpSpPr>
        <p:grpSpPr bwMode="auto">
          <a:xfrm>
            <a:off x="0" y="3865563"/>
            <a:ext cx="9142413" cy="2990850"/>
            <a:chOff x="0" y="2435"/>
            <a:chExt cx="5759" cy="1884"/>
          </a:xfrm>
        </p:grpSpPr>
        <p:pic>
          <p:nvPicPr>
            <p:cNvPr id="2" name="Picture 2"/>
            <p:cNvPicPr>
              <a:picLocks noChangeAspect="1" noChangeArrowheads="1"/>
            </p:cNvPicPr>
            <p:nvPr/>
          </p:nvPicPr>
          <p:blipFill>
            <a:blip r:embed="rId14" cstate="email"/>
            <a:srcRect/>
            <a:stretch>
              <a:fillRect/>
            </a:stretch>
          </p:blipFill>
          <p:spPr bwMode="auto">
            <a:xfrm>
              <a:off x="0" y="2435"/>
              <a:ext cx="5759" cy="1884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3" name="Text Box 3"/>
            <p:cNvSpPr txBox="1">
              <a:spLocks noChangeArrowheads="1"/>
            </p:cNvSpPr>
            <p:nvPr/>
          </p:nvSpPr>
          <p:spPr bwMode="auto">
            <a:xfrm>
              <a:off x="0" y="2436"/>
              <a:ext cx="5759" cy="188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grpSp>
        <p:nvGrpSpPr>
          <p:cNvPr id="4099" name="Group 4"/>
          <p:cNvGrpSpPr>
            <a:grpSpLocks/>
          </p:cNvGrpSpPr>
          <p:nvPr/>
        </p:nvGrpSpPr>
        <p:grpSpPr bwMode="auto">
          <a:xfrm>
            <a:off x="0" y="0"/>
            <a:ext cx="9142413" cy="3863975"/>
            <a:chOff x="0" y="0"/>
            <a:chExt cx="5759" cy="2434"/>
          </a:xfrm>
        </p:grpSpPr>
        <p:pic>
          <p:nvPicPr>
            <p:cNvPr id="4" name="Picture 5"/>
            <p:cNvPicPr>
              <a:picLocks noChangeAspect="1" noChangeArrowheads="1"/>
            </p:cNvPicPr>
            <p:nvPr/>
          </p:nvPicPr>
          <p:blipFill>
            <a:blip r:embed="rId15" cstate="email"/>
            <a:srcRect/>
            <a:stretch>
              <a:fillRect/>
            </a:stretch>
          </p:blipFill>
          <p:spPr bwMode="auto">
            <a:xfrm>
              <a:off x="0" y="0"/>
              <a:ext cx="5759" cy="243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5" name="Text Box 6"/>
            <p:cNvSpPr txBox="1">
              <a:spLocks noChangeArrowheads="1"/>
            </p:cNvSpPr>
            <p:nvPr/>
          </p:nvSpPr>
          <p:spPr bwMode="auto">
            <a:xfrm>
              <a:off x="0" y="0"/>
              <a:ext cx="5759" cy="2434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4103" name="Rectangle 7"/>
          <p:cNvSpPr>
            <a:spLocks noChangeArrowheads="1"/>
          </p:cNvSpPr>
          <p:nvPr/>
        </p:nvSpPr>
        <p:spPr bwMode="auto">
          <a:xfrm>
            <a:off x="0" y="2652713"/>
            <a:ext cx="9144000" cy="228600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FFFFFF">
                  <a:alpha val="0"/>
                </a:srgb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grpSp>
        <p:nvGrpSpPr>
          <p:cNvPr id="4101" name="Group 8"/>
          <p:cNvGrpSpPr>
            <a:grpSpLocks/>
          </p:cNvGrpSpPr>
          <p:nvPr/>
        </p:nvGrpSpPr>
        <p:grpSpPr bwMode="auto">
          <a:xfrm>
            <a:off x="0" y="1603375"/>
            <a:ext cx="9142413" cy="5100638"/>
            <a:chOff x="0" y="1010"/>
            <a:chExt cx="5759" cy="3213"/>
          </a:xfrm>
        </p:grpSpPr>
        <p:pic>
          <p:nvPicPr>
            <p:cNvPr id="4107" name="Picture 9"/>
            <p:cNvPicPr>
              <a:picLocks noChangeAspect="1" noChangeArrowheads="1"/>
            </p:cNvPicPr>
            <p:nvPr/>
          </p:nvPicPr>
          <p:blipFill>
            <a:blip r:embed="rId16" cstate="email"/>
            <a:srcRect/>
            <a:stretch>
              <a:fillRect/>
            </a:stretch>
          </p:blipFill>
          <p:spPr bwMode="auto">
            <a:xfrm>
              <a:off x="0" y="1010"/>
              <a:ext cx="5759" cy="321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4106" name="Text Box 10"/>
            <p:cNvSpPr txBox="1">
              <a:spLocks noChangeArrowheads="1"/>
            </p:cNvSpPr>
            <p:nvPr/>
          </p:nvSpPr>
          <p:spPr bwMode="auto">
            <a:xfrm>
              <a:off x="844" y="1479"/>
              <a:ext cx="4071" cy="227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4102" name="Rectangle 11"/>
          <p:cNvSpPr>
            <a:spLocks noGrp="1" noChangeArrowheads="1"/>
          </p:cNvSpPr>
          <p:nvPr>
            <p:ph type="title"/>
          </p:nvPr>
        </p:nvSpPr>
        <p:spPr bwMode="auto">
          <a:xfrm>
            <a:off x="1793875" y="4371975"/>
            <a:ext cx="6510338" cy="21955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заголовка щелкните мышью</a:t>
            </a:r>
          </a:p>
        </p:txBody>
      </p:sp>
      <p:sp>
        <p:nvSpPr>
          <p:cNvPr id="6" name="Rectangle 1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43000" y="731838"/>
            <a:ext cx="6399213" cy="34734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щелкните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Четвёртый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  <a:p>
            <a:pPr lvl="4"/>
            <a:r>
              <a:rPr lang="en-GB" smtClean="0"/>
              <a:t>Восьмой уровень структуры</a:t>
            </a:r>
          </a:p>
          <a:p>
            <a:pPr lvl="4"/>
            <a:r>
              <a:rPr lang="en-GB" smtClean="0"/>
              <a:t>Девятый уровень структуры</a:t>
            </a:r>
          </a:p>
        </p:txBody>
      </p:sp>
      <p:sp>
        <p:nvSpPr>
          <p:cNvPr id="4109" name="Rectangle 13"/>
          <p:cNvSpPr>
            <a:spLocks noGrp="1" noChangeArrowheads="1"/>
          </p:cNvSpPr>
          <p:nvPr>
            <p:ph type="dt"/>
          </p:nvPr>
        </p:nvSpPr>
        <p:spPr bwMode="auto">
          <a:xfrm>
            <a:off x="6172200" y="6172200"/>
            <a:ext cx="2513013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algn="r">
              <a:buClrTx/>
              <a:buFontTx/>
              <a:buNone/>
              <a:tabLst>
                <a:tab pos="723900" algn="l"/>
                <a:tab pos="1447800" algn="l"/>
                <a:tab pos="2171700" algn="l"/>
              </a:tabLst>
              <a:defRPr sz="1100" b="1" smtClean="0">
                <a:solidFill>
                  <a:srgbClr val="7F7F7F"/>
                </a:solidFill>
                <a:latin typeface="Times New Roman" pitchFamily="16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110" name="Text Box 14"/>
          <p:cNvSpPr txBox="1">
            <a:spLocks noChangeArrowheads="1"/>
          </p:cNvSpPr>
          <p:nvPr/>
        </p:nvSpPr>
        <p:spPr bwMode="auto">
          <a:xfrm>
            <a:off x="457200" y="6172200"/>
            <a:ext cx="3352800" cy="36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4111" name="Rectangle 15"/>
          <p:cNvSpPr>
            <a:spLocks noGrp="1" noChangeArrowheads="1"/>
          </p:cNvSpPr>
          <p:nvPr>
            <p:ph type="sldNum"/>
          </p:nvPr>
        </p:nvSpPr>
        <p:spPr bwMode="auto">
          <a:xfrm>
            <a:off x="3810000" y="6172200"/>
            <a:ext cx="1827213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algn="ctr">
              <a:buClrTx/>
              <a:buFontTx/>
              <a:buNone/>
              <a:tabLst>
                <a:tab pos="723900" algn="l"/>
                <a:tab pos="1447800" algn="l"/>
              </a:tabLst>
              <a:defRPr sz="1200" b="1" smtClean="0">
                <a:solidFill>
                  <a:srgbClr val="7F7F7F"/>
                </a:solidFill>
                <a:latin typeface="Times New Roman" pitchFamily="16" charset="0"/>
              </a:defRPr>
            </a:lvl1pPr>
          </a:lstStyle>
          <a:p>
            <a:pPr>
              <a:defRPr/>
            </a:pPr>
            <a:fld id="{8F22A12F-99FA-465B-B7EE-24529FDA08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600" b="1">
          <a:solidFill>
            <a:srgbClr val="000000"/>
          </a:solidFill>
          <a:latin typeface="+mj-lt"/>
          <a:ea typeface="+mj-ea"/>
          <a:cs typeface="+mj-cs"/>
        </a:defRPr>
      </a:lvl1pPr>
      <a:lvl2pPr algn="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600" b="1">
          <a:solidFill>
            <a:srgbClr val="000000"/>
          </a:solidFill>
          <a:latin typeface="Trebuchet MS" pitchFamily="32" charset="0"/>
        </a:defRPr>
      </a:lvl2pPr>
      <a:lvl3pPr algn="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600" b="1">
          <a:solidFill>
            <a:srgbClr val="000000"/>
          </a:solidFill>
          <a:latin typeface="Trebuchet MS" pitchFamily="32" charset="0"/>
        </a:defRPr>
      </a:lvl3pPr>
      <a:lvl4pPr algn="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600" b="1">
          <a:solidFill>
            <a:srgbClr val="000000"/>
          </a:solidFill>
          <a:latin typeface="Trebuchet MS" pitchFamily="32" charset="0"/>
        </a:defRPr>
      </a:lvl4pPr>
      <a:lvl5pPr algn="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600" b="1">
          <a:solidFill>
            <a:srgbClr val="000000"/>
          </a:solidFill>
          <a:latin typeface="Trebuchet MS" pitchFamily="32" charset="0"/>
        </a:defRPr>
      </a:lvl5pPr>
      <a:lvl6pPr marL="2514600" indent="-228600" algn="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600" b="1">
          <a:solidFill>
            <a:srgbClr val="000000"/>
          </a:solidFill>
          <a:latin typeface="Trebuchet MS" pitchFamily="32" charset="0"/>
        </a:defRPr>
      </a:lvl6pPr>
      <a:lvl7pPr marL="2971800" indent="-228600" algn="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600" b="1">
          <a:solidFill>
            <a:srgbClr val="000000"/>
          </a:solidFill>
          <a:latin typeface="Trebuchet MS" pitchFamily="32" charset="0"/>
        </a:defRPr>
      </a:lvl7pPr>
      <a:lvl8pPr marL="3429000" indent="-228600" algn="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600" b="1">
          <a:solidFill>
            <a:srgbClr val="000000"/>
          </a:solidFill>
          <a:latin typeface="Trebuchet MS" pitchFamily="32" charset="0"/>
        </a:defRPr>
      </a:lvl8pPr>
      <a:lvl9pPr marL="3886200" indent="-228600" algn="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600" b="1">
          <a:solidFill>
            <a:srgbClr val="000000"/>
          </a:solidFill>
          <a:latin typeface="Trebuchet MS" pitchFamily="32" charset="0"/>
        </a:defRPr>
      </a:lvl9pPr>
    </p:titleStyle>
    <p:bodyStyle>
      <a:lvl1pPr marL="342900" indent="-342900" algn="l" defTabSz="449263" rtl="0" eaLnBrk="0" fontAlgn="base" hangingPunct="0">
        <a:spcBef>
          <a:spcPts val="550"/>
        </a:spcBef>
        <a:spcAft>
          <a:spcPts val="300"/>
        </a:spcAft>
        <a:buClr>
          <a:srgbClr val="000000"/>
        </a:buClr>
        <a:buSzPct val="100000"/>
        <a:buFont typeface="Times New Roman" pitchFamily="16" charset="0"/>
        <a:buChar char="•"/>
        <a:defRPr sz="2200">
          <a:solidFill>
            <a:srgbClr val="40404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500"/>
        </a:spcBef>
        <a:spcAft>
          <a:spcPts val="300"/>
        </a:spcAft>
        <a:buClr>
          <a:srgbClr val="000000"/>
        </a:buClr>
        <a:buSzPct val="100000"/>
        <a:buFont typeface="Times New Roman" pitchFamily="16" charset="0"/>
        <a:buChar char="–"/>
        <a:defRPr sz="2000">
          <a:solidFill>
            <a:srgbClr val="404040"/>
          </a:solidFill>
          <a:latin typeface="+mn-lt"/>
        </a:defRPr>
      </a:lvl2pPr>
      <a:lvl3pPr marL="1143000" indent="-228600" algn="l" defTabSz="449263" rtl="0" eaLnBrk="0" fontAlgn="base" hangingPunct="0">
        <a:spcBef>
          <a:spcPts val="450"/>
        </a:spcBef>
        <a:spcAft>
          <a:spcPts val="300"/>
        </a:spcAft>
        <a:buClr>
          <a:srgbClr val="000000"/>
        </a:buClr>
        <a:buSzPct val="100000"/>
        <a:buFont typeface="Times New Roman" pitchFamily="16" charset="0"/>
        <a:buChar char="•"/>
        <a:defRPr sz="2400">
          <a:solidFill>
            <a:srgbClr val="404040"/>
          </a:solidFill>
          <a:latin typeface="+mn-lt"/>
        </a:defRPr>
      </a:lvl3pPr>
      <a:lvl4pPr marL="1600200" indent="-228600" algn="l" defTabSz="449263" rtl="0" eaLnBrk="0" fontAlgn="base" hangingPunct="0">
        <a:spcBef>
          <a:spcPts val="400"/>
        </a:spcBef>
        <a:spcAft>
          <a:spcPts val="300"/>
        </a:spcAft>
        <a:buClr>
          <a:srgbClr val="000000"/>
        </a:buClr>
        <a:buSzPct val="100000"/>
        <a:buFont typeface="Times New Roman" pitchFamily="16" charset="0"/>
        <a:buChar char="–"/>
        <a:defRPr sz="1600">
          <a:solidFill>
            <a:srgbClr val="404040"/>
          </a:solidFill>
          <a:latin typeface="+mn-lt"/>
        </a:defRPr>
      </a:lvl4pPr>
      <a:lvl5pPr marL="2057400" indent="-228600" algn="l" defTabSz="449263" rtl="0" eaLnBrk="0" fontAlgn="base" hangingPunct="0">
        <a:spcBef>
          <a:spcPts val="350"/>
        </a:spcBef>
        <a:spcAft>
          <a:spcPts val="300"/>
        </a:spcAft>
        <a:buClr>
          <a:srgbClr val="000000"/>
        </a:buClr>
        <a:buSzPct val="100000"/>
        <a:buFont typeface="Times New Roman" pitchFamily="16" charset="0"/>
        <a:buChar char="»"/>
        <a:defRPr sz="1400">
          <a:solidFill>
            <a:srgbClr val="404040"/>
          </a:solidFill>
          <a:latin typeface="+mn-lt"/>
        </a:defRPr>
      </a:lvl5pPr>
      <a:lvl6pPr marL="2514600" indent="-228600" algn="l" defTabSz="449263" rtl="0" eaLnBrk="0" fontAlgn="base" hangingPunct="0">
        <a:spcBef>
          <a:spcPts val="350"/>
        </a:spcBef>
        <a:spcAft>
          <a:spcPts val="300"/>
        </a:spcAft>
        <a:buClr>
          <a:srgbClr val="000000"/>
        </a:buClr>
        <a:buSzPct val="100000"/>
        <a:buFont typeface="Times New Roman" pitchFamily="16" charset="0"/>
        <a:defRPr sz="1400">
          <a:solidFill>
            <a:srgbClr val="404040"/>
          </a:solidFill>
          <a:latin typeface="+mn-lt"/>
        </a:defRPr>
      </a:lvl6pPr>
      <a:lvl7pPr marL="2971800" indent="-228600" algn="l" defTabSz="449263" rtl="0" eaLnBrk="0" fontAlgn="base" hangingPunct="0">
        <a:spcBef>
          <a:spcPts val="350"/>
        </a:spcBef>
        <a:spcAft>
          <a:spcPts val="300"/>
        </a:spcAft>
        <a:buClr>
          <a:srgbClr val="000000"/>
        </a:buClr>
        <a:buSzPct val="100000"/>
        <a:buFont typeface="Times New Roman" pitchFamily="16" charset="0"/>
        <a:defRPr sz="1400">
          <a:solidFill>
            <a:srgbClr val="404040"/>
          </a:solidFill>
          <a:latin typeface="+mn-lt"/>
        </a:defRPr>
      </a:lvl7pPr>
      <a:lvl8pPr marL="3429000" indent="-228600" algn="l" defTabSz="449263" rtl="0" eaLnBrk="0" fontAlgn="base" hangingPunct="0">
        <a:spcBef>
          <a:spcPts val="350"/>
        </a:spcBef>
        <a:spcAft>
          <a:spcPts val="300"/>
        </a:spcAft>
        <a:buClr>
          <a:srgbClr val="000000"/>
        </a:buClr>
        <a:buSzPct val="100000"/>
        <a:buFont typeface="Times New Roman" pitchFamily="16" charset="0"/>
        <a:defRPr sz="1400">
          <a:solidFill>
            <a:srgbClr val="404040"/>
          </a:solidFill>
          <a:latin typeface="+mn-lt"/>
        </a:defRPr>
      </a:lvl8pPr>
      <a:lvl9pPr marL="3886200" indent="-228600" algn="l" defTabSz="449263" rtl="0" eaLnBrk="0" fontAlgn="base" hangingPunct="0">
        <a:spcBef>
          <a:spcPts val="350"/>
        </a:spcBef>
        <a:spcAft>
          <a:spcPts val="300"/>
        </a:spcAft>
        <a:buClr>
          <a:srgbClr val="000000"/>
        </a:buClr>
        <a:buSzPct val="100000"/>
        <a:buFont typeface="Times New Roman" pitchFamily="16" charset="0"/>
        <a:defRPr sz="1400">
          <a:solidFill>
            <a:srgbClr val="404040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14348" y="428604"/>
            <a:ext cx="3144838" cy="41211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9220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786314" y="2071678"/>
            <a:ext cx="3249613" cy="425608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1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07963" y="238125"/>
            <a:ext cx="3181350" cy="41624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10243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944813" y="1603375"/>
            <a:ext cx="3200400" cy="41941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10244" name="Picture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632450" y="2395538"/>
            <a:ext cx="3303588" cy="43227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презент.руская изба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Оформление по умолчанию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rebuchet MS" pitchFamily="32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rebuchet MS" pitchFamily="32" charset="0"/>
            <a:cs typeface="Arial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Оформление по умолчанию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rebuchet MS" pitchFamily="32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rebuchet MS" pitchFamily="32" charset="0"/>
            <a:cs typeface="Arial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Оформление по умолчанию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rebuchet MS" pitchFamily="32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rebuchet MS" pitchFamily="32" charset="0"/>
            <a:cs typeface="Arial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Оформление по умолчанию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rebuchet MS" pitchFamily="32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rebuchet MS" pitchFamily="32" charset="0"/>
            <a:cs typeface="Arial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презент.руская изба</Template>
  <TotalTime>1</TotalTime>
  <Words>0</Words>
  <PresentationFormat>Экран (4:3)</PresentationFormat>
  <Paragraphs>0</Paragraphs>
  <Slides>2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4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презент.руская изба</vt:lpstr>
      <vt:lpstr>1_Оформление по умолчанию</vt:lpstr>
      <vt:lpstr>2_Оформление по умолчанию</vt:lpstr>
      <vt:lpstr>3_Оформление по умолчанию</vt:lpstr>
      <vt:lpstr>Слайд 1</vt:lpstr>
      <vt:lpstr>Слайд 2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FuckYouBill</dc:creator>
  <cp:lastModifiedBy>FuckYouBill</cp:lastModifiedBy>
  <cp:revision>4</cp:revision>
  <cp:lastPrinted>1601-01-01T00:00:00Z</cp:lastPrinted>
  <dcterms:created xsi:type="dcterms:W3CDTF">2013-04-27T15:41:28Z</dcterms:created>
  <dcterms:modified xsi:type="dcterms:W3CDTF">2013-04-27T16:07:18Z</dcterms:modified>
</cp:coreProperties>
</file>