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3" r:id="rId3"/>
    <p:sldId id="257" r:id="rId4"/>
    <p:sldId id="258" r:id="rId5"/>
    <p:sldId id="259" r:id="rId6"/>
    <p:sldId id="267" r:id="rId7"/>
    <p:sldId id="260" r:id="rId8"/>
    <p:sldId id="266" r:id="rId9"/>
    <p:sldId id="261" r:id="rId10"/>
    <p:sldId id="268" r:id="rId11"/>
    <p:sldId id="265" r:id="rId12"/>
    <p:sldId id="262" r:id="rId13"/>
    <p:sldId id="263" r:id="rId14"/>
    <p:sldId id="264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267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71" autoAdjust="0"/>
    <p:restoredTop sz="94660"/>
  </p:normalViewPr>
  <p:slideViewPr>
    <p:cSldViewPr>
      <p:cViewPr>
        <p:scale>
          <a:sx n="66" d="100"/>
          <a:sy n="66" d="100"/>
        </p:scale>
        <p:origin x="-7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0D0585-41C2-48C6-813A-F2FD3C93FA8D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5CEB00-D9AB-48B6-9987-BDFBC03231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5A6F8-763F-4F84-AAE7-023315D98B45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17630-B685-4846-8583-1682EFBF1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5A6F8-763F-4F84-AAE7-023315D98B45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17630-B685-4846-8583-1682EFBF1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5A6F8-763F-4F84-AAE7-023315D98B45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17630-B685-4846-8583-1682EFBF1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5A6F8-763F-4F84-AAE7-023315D98B45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17630-B685-4846-8583-1682EFBF1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5A6F8-763F-4F84-AAE7-023315D98B45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17630-B685-4846-8583-1682EFBF1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5A6F8-763F-4F84-AAE7-023315D98B45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17630-B685-4846-8583-1682EFBF1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5A6F8-763F-4F84-AAE7-023315D98B45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17630-B685-4846-8583-1682EFBF1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5A6F8-763F-4F84-AAE7-023315D98B45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17630-B685-4846-8583-1682EFBF1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5A6F8-763F-4F84-AAE7-023315D98B45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17630-B685-4846-8583-1682EFBF1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5A6F8-763F-4F84-AAE7-023315D98B45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17630-B685-4846-8583-1682EFBF1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5A6F8-763F-4F84-AAE7-023315D98B45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17630-B685-4846-8583-1682EFBF1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5A6F8-763F-4F84-AAE7-023315D98B45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17630-B685-4846-8583-1682EFBF1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я\Documents\viewer (2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я\Desktop\5Б\Англия Муратова\brit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674" y="0"/>
            <a:ext cx="917467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я\Desktop\5Б\Лондон\Тауэрский мост ночью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\Documents\viewer (9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я\Documents\viewer (10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8" cy="6857999"/>
          </a:xfrm>
          <a:prstGeom prst="rect">
            <a:avLst/>
          </a:prstGeom>
          <a:noFill/>
        </p:spPr>
      </p:pic>
      <p:pic>
        <p:nvPicPr>
          <p:cNvPr id="8195" name="Picture 3" descr="C:\Users\я\Desktop\5Б\Лондон\Площад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1052736"/>
            <a:ext cx="5184576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я\Desktop\5Б\Лондон\Двух Этажный Автобу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я\Desktop\5Б\Англия Муратова\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4857403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lphaLcParenR"/>
            </a:pPr>
            <a:r>
              <a:rPr lang="en-US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Big Ben 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Trafalgar Square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Double</a:t>
            </a:r>
            <a:r>
              <a:rPr lang="en-US" sz="3200" i="1" dirty="0"/>
              <a:t> </a:t>
            </a:r>
            <a:r>
              <a:rPr lang="en-US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Decker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Buckingham Palace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Tower of London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Westminster Abbey</a:t>
            </a:r>
          </a:p>
          <a:p>
            <a:pPr marL="514350" indent="-514350">
              <a:buNone/>
            </a:pPr>
            <a:endParaRPr lang="en-US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lphaLcParenR"/>
            </a:pP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12776"/>
            <a:ext cx="4038600" cy="4713387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Traditional English Bus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most famous church in England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Big Clock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center of London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place where English queen lives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Very old tower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188640"/>
            <a:ext cx="8640960" cy="48320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400" b="1" i="1" cap="all" spc="0" dirty="0" err="1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Present</a:t>
            </a:r>
            <a:r>
              <a:rPr lang="ru-RU" sz="4400" b="1" i="1" cap="all" spc="0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cap="all" spc="0" dirty="0" err="1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Simple</a:t>
            </a:r>
            <a:r>
              <a:rPr lang="ru-RU" sz="4400" b="1" i="1" cap="all" spc="0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400" b="1" i="1" cap="all" spc="0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or </a:t>
            </a:r>
          </a:p>
          <a:p>
            <a:pPr algn="ctr"/>
            <a:r>
              <a:rPr lang="ru-RU" sz="4400" b="1" i="1" cap="all" spc="0" dirty="0" err="1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Present</a:t>
            </a:r>
            <a:r>
              <a:rPr lang="ru-RU" sz="4400" b="1" i="1" cap="all" spc="0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cap="all" spc="0" dirty="0" err="1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Continuous</a:t>
            </a:r>
            <a:endParaRPr lang="en-US" sz="4400" b="1" i="1" cap="all" dirty="0" smtClean="0">
              <a:ln/>
              <a:solidFill>
                <a:srgbClr val="7030A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400" b="1" i="1" cap="all" spc="0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Answer the questions</a:t>
            </a:r>
          </a:p>
          <a:p>
            <a:endParaRPr lang="en-US" sz="4400" b="1" i="1" cap="all" spc="0" dirty="0" smtClean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4400" b="1" i="1" cap="all" spc="0" dirty="0" smtClean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4400" b="1" i="1" cap="all" spc="0" dirty="0" smtClean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sz="4400" b="1" i="1" cap="all" spc="0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b="1" i="1" cap="all" spc="0" dirty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2420888"/>
            <a:ext cx="77768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Do you go to school every day</a:t>
            </a:r>
            <a:r>
              <a:rPr lang="en-US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en-US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What do you usually do in the evening?</a:t>
            </a:r>
            <a:br>
              <a:rPr lang="en-US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Are you watching TV now?</a:t>
            </a:r>
            <a:br>
              <a:rPr lang="en-US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What do we do at the English lesson?</a:t>
            </a:r>
            <a:br>
              <a:rPr lang="en-US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Are we reading a text now?</a:t>
            </a:r>
            <a:br>
              <a:rPr lang="en-US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What are we doing now?</a:t>
            </a:r>
            <a:br>
              <a:rPr lang="en-US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Use the Present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Simple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or Present Continuous and open the brackets.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60000"/>
              </a:lnSpc>
              <a:buNone/>
            </a:pP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1. </a:t>
            </a:r>
            <a:r>
              <a:rPr lang="en-US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Look!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The girl (to play) the piano.</a:t>
            </a:r>
            <a:b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Children (to go) to school at 8 o'clock </a:t>
            </a:r>
            <a:r>
              <a:rPr lang="en-US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every day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He can't help you </a:t>
            </a:r>
            <a:r>
              <a:rPr lang="en-US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now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He (to do) his homework.</a:t>
            </a:r>
            <a:b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I (to stand) </a:t>
            </a:r>
            <a:r>
              <a:rPr lang="en-US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now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Kate </a:t>
            </a:r>
            <a:r>
              <a:rPr lang="en-US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usually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(to go) to the stadium with her brother?</a:t>
            </a:r>
            <a:b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father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breakfast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b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moment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я\Desktop\5Б\Лондон\Карта покупок в Лондон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я\Documents\viewer (3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43608" y="3717032"/>
            <a:ext cx="568863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How many people do live there</a:t>
            </a:r>
            <a:r>
              <a:rPr lang="ru-RU" sz="3200" dirty="0" smtClean="0"/>
              <a:t>?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я\Documents\viewer (4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788024" y="2420888"/>
            <a:ext cx="792088" cy="2160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rgbClr val="402670"/>
                </a:solidFill>
              </a:rPr>
              <a:t>there</a:t>
            </a:r>
            <a:endParaRPr lang="ru-RU" b="1" dirty="0">
              <a:solidFill>
                <a:srgbClr val="40267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я\Documents\viewer (5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99393"/>
            <a:ext cx="9143998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я\Desktop\5Б\Англия Муратова\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-1169972"/>
            <a:ext cx="7488832" cy="80279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я\Documents\viewer (7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я\Desktop\5Б\Лондон\Замок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"/>
            <a:ext cx="662473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я\Documents\viewer (8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92</Words>
  <Application>Microsoft Office PowerPoint</Application>
  <PresentationFormat>Экран (4:3)</PresentationFormat>
  <Paragraphs>26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Use the Present Simple or Present Continuous and open the brackets.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я</cp:lastModifiedBy>
  <cp:revision>16</cp:revision>
  <dcterms:created xsi:type="dcterms:W3CDTF">2012-02-29T19:10:20Z</dcterms:created>
  <dcterms:modified xsi:type="dcterms:W3CDTF">2012-03-01T07:23:42Z</dcterms:modified>
</cp:coreProperties>
</file>