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5" r:id="rId3"/>
    <p:sldId id="258" r:id="rId4"/>
    <p:sldId id="260" r:id="rId5"/>
    <p:sldId id="263" r:id="rId6"/>
    <p:sldId id="264" r:id="rId7"/>
    <p:sldId id="265" r:id="rId8"/>
    <p:sldId id="267" r:id="rId9"/>
    <p:sldId id="268" r:id="rId10"/>
    <p:sldId id="269" r:id="rId11"/>
    <p:sldId id="271" r:id="rId12"/>
    <p:sldId id="270" r:id="rId13"/>
    <p:sldId id="272" r:id="rId14"/>
    <p:sldId id="273" r:id="rId15"/>
    <p:sldId id="274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6" autoAdjust="0"/>
  </p:normalViewPr>
  <p:slideViewPr>
    <p:cSldViewPr>
      <p:cViewPr varScale="1">
        <p:scale>
          <a:sx n="45" d="100"/>
          <a:sy n="45" d="100"/>
        </p:scale>
        <p:origin x="-4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22607" y="2714620"/>
            <a:ext cx="5194306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язык 2 класс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3643314"/>
            <a:ext cx="6572296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специальное (коррекционное) образовательное учреждение для обучающихся воспитанников с ограниченными возможностями здоровья, специальная коррекционная  школа-интернат 7 вида</a:t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Московская область, г.Павловский Посад.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Учитель начальных классов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Трухачёва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Г.А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857232"/>
            <a:ext cx="850115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к уроку по теме: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1714488"/>
            <a:ext cx="457203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Части речи</a:t>
            </a:r>
            <a:endParaRPr lang="ru-RU" sz="4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1571612"/>
            <a:ext cx="28575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929618" cy="14287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171451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4000504"/>
            <a:ext cx="1500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1643050"/>
            <a:ext cx="15001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643050"/>
            <a:ext cx="2000264" cy="2000264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714744" y="4000504"/>
            <a:ext cx="1485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какая?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3929066"/>
            <a:ext cx="1445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какое?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4643446"/>
            <a:ext cx="1810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весенний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5214950"/>
            <a:ext cx="1716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нежный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5857892"/>
            <a:ext cx="1285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744" y="4572008"/>
            <a:ext cx="1477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рыжая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43306" y="5143512"/>
            <a:ext cx="1558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хитрая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3306" y="5786454"/>
            <a:ext cx="1603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хищная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6512" y="4500570"/>
            <a:ext cx="1534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круглое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29388" y="5072074"/>
            <a:ext cx="1182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яркое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7950" y="5715016"/>
            <a:ext cx="1533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горячее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678661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Отгадай о какой части речи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эта загадка?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00306"/>
            <a:ext cx="301943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643306" y="2143116"/>
            <a:ext cx="55006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существительных подчас.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жизнь, а просто скука!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Ни цвета нет у них без нас,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Ни запаха, ни звука!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Но если нас к ним приложить,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Им веселее станет жить!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5214950"/>
            <a:ext cx="4572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30194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500298" y="2071678"/>
            <a:ext cx="3857636" cy="3477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 ДЕЙСТВИЯ глагол: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Встал, умылся и пошёл.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же делает предмет?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Даст такой глагол ответ: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Смотрит, думает, читает,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Любит, знает, сострадает.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СОСТОЯНИЯ души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Ты в глаголы запиши</a:t>
            </a:r>
          </a:p>
          <a:p>
            <a:pPr algn="ct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1357298"/>
            <a:ext cx="4071966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1438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обозначает глагол?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какие вопросы отвечает?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30194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357686" y="2428868"/>
            <a:ext cx="354937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4071942"/>
            <a:ext cx="382188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сделать?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6929486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Прочитайте стихотворение и выпишете глаголы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428868"/>
            <a:ext cx="3019436" cy="3500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000496" y="1785926"/>
            <a:ext cx="4286280" cy="3847207"/>
          </a:xfrm>
          <a:prstGeom prst="rect">
            <a:avLst/>
          </a:prstGeom>
          <a:solidFill>
            <a:schemeClr val="bg1"/>
          </a:solidFill>
        </p:spPr>
        <p:txBody>
          <a:bodyPr wrap="square" numCol="1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Зима недаром злится,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Прошла ее пора –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Весна в окно стучится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гонит со двора.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все засуетилось.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Все гонит зиму вон,-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жаворонки в небе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Уж подняли трезвон. </a:t>
            </a:r>
          </a:p>
          <a:p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000496" y="4714884"/>
            <a:ext cx="428628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Зима еще хлопочет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на весну ворчит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Та ей в глаза хохочет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И пуще лишь шумит.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роверка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278608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714744" y="2285992"/>
            <a:ext cx="5000660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Злится, прошла, стучится, гонит, засуетилось, подняли,</a:t>
            </a:r>
          </a:p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хлопочет, ворчит, хохочет, шумит.</a:t>
            </a:r>
          </a:p>
          <a:p>
            <a:endParaRPr lang="ru-RU" sz="36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28728" y="1714488"/>
            <a:ext cx="64721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Использованы</a:t>
            </a: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30194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-571536" y="357166"/>
            <a:ext cx="9144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 найти ответ: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Где признак, действие, предмет,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И какие части речи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Ждут со мой сегодня встречи: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3000372"/>
            <a:ext cx="483773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4286256"/>
            <a:ext cx="45720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43372" y="5500702"/>
            <a:ext cx="4071966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00298" y="1643050"/>
            <a:ext cx="3929090" cy="40005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Вещи, люди и цветы,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Носороги и коты,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Джинсы, майки и штиблеты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Называются ПРЕДМЕТЫ.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Шубы, шапки и зонты,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Гвозди, гайки и винты,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Сёла, города, планеты -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Это тоже всё ПРЕДМЕТЫ!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Ах, какие все слова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восхитительные,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Называются они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СУЩЕСТВИТЕЛЬНЫЕ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1071546"/>
            <a:ext cx="4357718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00042"/>
            <a:ext cx="5786478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214686"/>
            <a:ext cx="2643206" cy="271464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143372" y="1928802"/>
            <a:ext cx="4214842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Очень впечатлительное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Имя существительное.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Убедят его легко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Два вопроса: кто? и что?</a:t>
            </a:r>
          </a:p>
          <a:p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Обозначит все предметы: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Кто? ворона, что? кометы,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Кто? зайчонок, что? гроза,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Книга, речка, стрекоза.</a:t>
            </a:r>
          </a:p>
          <a:p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предметы называй,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вопросам узнавай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643050"/>
            <a:ext cx="17486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кто?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1928802"/>
            <a:ext cx="1770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786058"/>
            <a:ext cx="25717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000496" y="2500306"/>
            <a:ext cx="4429156" cy="3970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Отшумела злая вьюга,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Стала ночь короче дня.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Теплый ветер дует с юга,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Капли падают звеня.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Солнце, землю нагревает,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Топит с нашей горки лед.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Тает баба снеговая,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ручьями слезы льет.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85728"/>
            <a:ext cx="7000924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-Прочитайте стихотворение. О чём оно?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-Найдите и выпишите все имена существительные. 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Вспомните, на какой вопрос они отвечают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357430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6248" y="2285992"/>
            <a:ext cx="4143404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Вьюга, ночь, день, вечер, ветер,  юг, капли, солнце, земля, горка, лёд, баба, ручьи, слёзы.</a:t>
            </a:r>
            <a:endParaRPr lang="ru-RU" sz="36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643866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имена существительные отвечают на вопрос - кто?, а какие на вопрос - что?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57488" y="1714488"/>
            <a:ext cx="16768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кто?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1714488"/>
            <a:ext cx="16945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что?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5000636"/>
            <a:ext cx="1698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молоко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5000636"/>
            <a:ext cx="1364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5000636"/>
            <a:ext cx="1594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9454" y="500063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8" y="5000636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5857892"/>
            <a:ext cx="1839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девочка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14612" y="5715016"/>
            <a:ext cx="3924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Справились?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8926" y="4714884"/>
            <a:ext cx="3402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34481E-7 L 0.58143 -0.36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77952E-6 L 0.0625 -0.35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-0.02403 L 0.25087 -0.265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96441E-6 L 0.09427 -0.160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77952E-6 L -0.41458 -0.2546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" y="-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39103E-7 L 0.22587 -0.2747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30194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2509822" y="1366822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1571612"/>
            <a:ext cx="3929090" cy="40934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чём предметов-то секрет?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вопросы дай ответ: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какой? Она какая?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Сильный, добрая, родная.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оно? Оно смешное,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Тёплое и озорное.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 признаки важны,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Речь обогатить должны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714356"/>
            <a:ext cx="4286280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429684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прилагательное обозначает </a:t>
            </a:r>
            <a:b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признак предмета и отвечает вопросы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30194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714876" y="2000240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акой?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000372"/>
            <a:ext cx="21313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акая?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3929066"/>
            <a:ext cx="2071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акое?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5000636"/>
            <a:ext cx="2126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акие?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592</Words>
  <Application>Microsoft Office PowerPoint</Application>
  <PresentationFormat>Экран (4:3)</PresentationFormat>
  <Paragraphs>137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Имя существительное</vt:lpstr>
      <vt:lpstr>Слайд 5</vt:lpstr>
      <vt:lpstr>Проверка:</vt:lpstr>
      <vt:lpstr>Какие имена существительные отвечают на вопрос - кто?, а какие на вопрос - что?</vt:lpstr>
      <vt:lpstr>Слайд 8</vt:lpstr>
      <vt:lpstr>Имя прилагательное обозначает  признак предмета и отвечает вопросы</vt:lpstr>
      <vt:lpstr> Имя прилагательное</vt:lpstr>
      <vt:lpstr>Отгадай о какой части речи  эта загадка?</vt:lpstr>
      <vt:lpstr>Слайд 12</vt:lpstr>
      <vt:lpstr>Что обозначает глагол? На какие вопросы отвечает?</vt:lpstr>
      <vt:lpstr>-Прочитайте стихотворение и выпишете глаголы</vt:lpstr>
      <vt:lpstr>Проверка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Танюша</cp:lastModifiedBy>
  <cp:revision>44</cp:revision>
  <dcterms:created xsi:type="dcterms:W3CDTF">2013-04-25T13:54:13Z</dcterms:created>
  <dcterms:modified xsi:type="dcterms:W3CDTF">2013-04-30T16:14:45Z</dcterms:modified>
</cp:coreProperties>
</file>