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3" r:id="rId4"/>
    <p:sldId id="264" r:id="rId5"/>
    <p:sldId id="265" r:id="rId6"/>
    <p:sldId id="267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556" autoAdjust="0"/>
    <p:restoredTop sz="94660"/>
  </p:normalViewPr>
  <p:slideViewPr>
    <p:cSldViewPr>
      <p:cViewPr varScale="1">
        <p:scale>
          <a:sx n="59" d="100"/>
          <a:sy n="59" d="100"/>
        </p:scale>
        <p:origin x="-810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30.04.2013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30.04.2013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30.04.2013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30.04.2013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bg02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1196752"/>
            <a:ext cx="7632848" cy="244827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Фоторепортаж на тему: </a:t>
            </a:r>
            <a:br>
              <a:rPr lang="ru-RU" dirty="0" smtClean="0"/>
            </a:br>
            <a:r>
              <a:rPr lang="ru-RU" dirty="0" smtClean="0"/>
              <a:t>«У меня в горшочке вырастут цветочки»</a:t>
            </a:r>
            <a:br>
              <a:rPr lang="ru-RU" dirty="0" smtClean="0"/>
            </a:br>
            <a:r>
              <a:rPr lang="ru-RU" sz="2800" b="1" dirty="0" smtClean="0"/>
              <a:t>средняя группа </a:t>
            </a:r>
            <a:r>
              <a:rPr lang="ru-RU" sz="2800" i="1" dirty="0" smtClean="0">
                <a:solidFill>
                  <a:srgbClr val="FF0000"/>
                </a:solidFill>
              </a:rPr>
              <a:t>«НЕПОСЕДЫ»</a:t>
            </a:r>
            <a:endParaRPr lang="ru-RU" i="1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71600" y="4653136"/>
            <a:ext cx="7416824" cy="1198984"/>
          </a:xfrm>
        </p:spPr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Воспитатель: Савчук Лиля Владимировна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d64c2a47556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48" y="0"/>
            <a:ext cx="9139451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Ваня Петровский и Алина Травина</a:t>
            </a:r>
            <a:endParaRPr lang="ru-RU" dirty="0"/>
          </a:p>
        </p:txBody>
      </p:sp>
      <p:pic>
        <p:nvPicPr>
          <p:cNvPr id="5" name="Содержимое 4" descr="DSC03977.JPG"/>
          <p:cNvPicPr>
            <a:picLocks noGrp="1" noChangeAspect="1"/>
          </p:cNvPicPr>
          <p:nvPr>
            <p:ph sz="half" idx="1"/>
          </p:nvPr>
        </p:nvPicPr>
        <p:blipFill>
          <a:blip r:embed="rId3" cstate="print"/>
          <a:stretch>
            <a:fillRect/>
          </a:stretch>
        </p:blipFill>
        <p:spPr>
          <a:xfrm>
            <a:off x="457200" y="2348706"/>
            <a:ext cx="4038600" cy="302895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Содержимое 5" descr="DSC03982.JPG"/>
          <p:cNvPicPr>
            <a:picLocks noGrp="1" noChangeAspect="1"/>
          </p:cNvPicPr>
          <p:nvPr>
            <p:ph sz="half" idx="2"/>
          </p:nvPr>
        </p:nvPicPr>
        <p:blipFill>
          <a:blip r:embed="rId4" cstate="print"/>
          <a:stretch>
            <a:fillRect/>
          </a:stretch>
        </p:blipFill>
        <p:spPr>
          <a:xfrm>
            <a:off x="4648200" y="2348706"/>
            <a:ext cx="4038600" cy="302895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 descr="image-309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Доминика </a:t>
            </a:r>
            <a:r>
              <a:rPr lang="ru-RU" dirty="0" err="1" smtClean="0"/>
              <a:t>Чертенко</a:t>
            </a:r>
            <a:r>
              <a:rPr lang="ru-RU" dirty="0" smtClean="0"/>
              <a:t>, Даша </a:t>
            </a:r>
            <a:r>
              <a:rPr lang="ru-RU" dirty="0" err="1" smtClean="0"/>
              <a:t>Таранец</a:t>
            </a:r>
            <a:r>
              <a:rPr lang="ru-RU" dirty="0" smtClean="0"/>
              <a:t>, Аня Николаева</a:t>
            </a:r>
            <a:endParaRPr lang="ru-RU" dirty="0"/>
          </a:p>
        </p:txBody>
      </p:sp>
      <p:pic>
        <p:nvPicPr>
          <p:cNvPr id="6" name="Содержимое 5" descr="DSC04041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323528" y="2492896"/>
            <a:ext cx="4038600" cy="302895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" name="Содержимое 9" descr="DSC04042.JPG"/>
          <p:cNvPicPr>
            <a:picLocks noGrp="1" noChangeAspect="1"/>
          </p:cNvPicPr>
          <p:nvPr>
            <p:ph sz="half" idx="1"/>
          </p:nvPr>
        </p:nvPicPr>
        <p:blipFill>
          <a:blip r:embed="rId4" cstate="print"/>
          <a:stretch>
            <a:fillRect/>
          </a:stretch>
        </p:blipFill>
        <p:spPr>
          <a:xfrm>
            <a:off x="4716016" y="2420888"/>
            <a:ext cx="4038600" cy="302895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image-313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0780" y="0"/>
            <a:ext cx="9113220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Настя Мельникова и</a:t>
            </a:r>
            <a:r>
              <a:rPr lang="ru-RU" dirty="0" smtClean="0"/>
              <a:t> </a:t>
            </a:r>
            <a:r>
              <a:rPr lang="ru-RU" dirty="0" smtClean="0"/>
              <a:t>Маша Алексеева</a:t>
            </a:r>
            <a:endParaRPr lang="ru-RU" dirty="0"/>
          </a:p>
        </p:txBody>
      </p:sp>
      <p:pic>
        <p:nvPicPr>
          <p:cNvPr id="6" name="Содержимое 5" descr="DSC04056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716016" y="2276872"/>
            <a:ext cx="4038600" cy="302895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1" name="Содержимое 4" descr="DSC03988.JPG"/>
          <p:cNvPicPr>
            <a:picLocks noGrp="1" noChangeAspect="1"/>
          </p:cNvPicPr>
          <p:nvPr>
            <p:ph sz="half" idx="1"/>
          </p:nvPr>
        </p:nvPicPr>
        <p:blipFill>
          <a:blip r:embed="rId4" cstate="print"/>
          <a:stretch>
            <a:fillRect/>
          </a:stretch>
        </p:blipFill>
        <p:spPr>
          <a:xfrm>
            <a:off x="457200" y="2348706"/>
            <a:ext cx="4038600" cy="302895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image-397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8726" y="6530"/>
            <a:ext cx="9152726" cy="685147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Лиза </a:t>
            </a:r>
            <a:r>
              <a:rPr lang="ru-RU" dirty="0" err="1" smtClean="0"/>
              <a:t>Агеенко</a:t>
            </a:r>
            <a:endParaRPr lang="ru-RU" dirty="0"/>
          </a:p>
        </p:txBody>
      </p:sp>
      <p:pic>
        <p:nvPicPr>
          <p:cNvPr id="5" name="Содержимое 4" descr="DSC04062.JPG"/>
          <p:cNvPicPr>
            <a:picLocks noGrp="1" noChangeAspect="1"/>
          </p:cNvPicPr>
          <p:nvPr>
            <p:ph sz="half" idx="1"/>
          </p:nvPr>
        </p:nvPicPr>
        <p:blipFill>
          <a:blip r:embed="rId3" cstate="print"/>
          <a:stretch>
            <a:fillRect/>
          </a:stretch>
        </p:blipFill>
        <p:spPr>
          <a:xfrm>
            <a:off x="323528" y="1412776"/>
            <a:ext cx="4038600" cy="302895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Содержимое 5" descr="DSC04064.JPG"/>
          <p:cNvPicPr>
            <a:picLocks noGrp="1" noChangeAspect="1"/>
          </p:cNvPicPr>
          <p:nvPr>
            <p:ph sz="half" idx="2"/>
          </p:nvPr>
        </p:nvPicPr>
        <p:blipFill>
          <a:blip r:embed="rId4" cstate="print"/>
          <a:stretch>
            <a:fillRect/>
          </a:stretch>
        </p:blipFill>
        <p:spPr>
          <a:xfrm>
            <a:off x="4716016" y="3284984"/>
            <a:ext cx="4038600" cy="302895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 descr="загруженное (2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583" y="-13240"/>
            <a:ext cx="9126417" cy="687124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Первые ростки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dirty="0" smtClean="0"/>
              <a:t>Неделя после посадки</a:t>
            </a:r>
            <a:endParaRPr lang="ru-RU" dirty="0"/>
          </a:p>
        </p:txBody>
      </p:sp>
      <p:pic>
        <p:nvPicPr>
          <p:cNvPr id="7" name="Содержимое 6" descr="DSC04088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57200" y="2635448"/>
            <a:ext cx="4040188" cy="303014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Содержимое 7" descr="DSC04109.JPG"/>
          <p:cNvPicPr>
            <a:picLocks noGrp="1" noChangeAspect="1"/>
          </p:cNvPicPr>
          <p:nvPr>
            <p:ph sz="quarter" idx="4"/>
          </p:nvPr>
        </p:nvPicPr>
        <p:blipFill>
          <a:blip r:embed="rId4" cstate="print"/>
          <a:stretch>
            <a:fillRect/>
          </a:stretch>
        </p:blipFill>
        <p:spPr>
          <a:xfrm>
            <a:off x="4645025" y="2634853"/>
            <a:ext cx="4041775" cy="303133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9" name="Текст 8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ru-RU" dirty="0" smtClean="0"/>
              <a:t> Прошло две недели </a:t>
            </a:r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</TotalTime>
  <Words>38</Words>
  <Application>Microsoft Office PowerPoint</Application>
  <PresentationFormat>Экран (4:3)</PresentationFormat>
  <Paragraphs>9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Фоторепортаж на тему:  «У меня в горшочке вырастут цветочки» средняя группа «НЕПОСЕДЫ»</vt:lpstr>
      <vt:lpstr>Ваня Петровский и Алина Травина</vt:lpstr>
      <vt:lpstr>Доминика Чертенко, Даша Таранец, Аня Николаева</vt:lpstr>
      <vt:lpstr>Настя Мельникова и Маша Алексеева</vt:lpstr>
      <vt:lpstr>Лиза Агеенко</vt:lpstr>
      <vt:lpstr>Первые ростки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Фоторепортаж на тему:  «У меня в горшочке вырастут цветочки»  средняя группа «НЕПОСЕДЫ»</dc:title>
  <dc:creator>Лиля</dc:creator>
  <cp:lastModifiedBy>Лиля</cp:lastModifiedBy>
  <cp:revision>8</cp:revision>
  <dcterms:created xsi:type="dcterms:W3CDTF">2013-04-21T11:32:43Z</dcterms:created>
  <dcterms:modified xsi:type="dcterms:W3CDTF">2013-04-30T17:30:09Z</dcterms:modified>
</cp:coreProperties>
</file>