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6000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6000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6000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6000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6000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6000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6000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6000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6000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6000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6000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6000">
    <p:newsflash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_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10400"/>
          </a:xfrm>
          <a:prstGeom prst="rect">
            <a:avLst/>
          </a:prstGeom>
        </p:spPr>
      </p:pic>
      <p:pic>
        <p:nvPicPr>
          <p:cNvPr id="5" name="Рисунок 4" descr="0_9580d_6e509fc1_X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371600"/>
            <a:ext cx="7733380" cy="5105399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Рисунок 5" descr="2713-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7000" y="0"/>
            <a:ext cx="2362200" cy="2834640"/>
          </a:xfrm>
          <a:prstGeom prst="ellipse">
            <a:avLst/>
          </a:prstGeom>
        </p:spPr>
      </p:pic>
      <p:pic>
        <p:nvPicPr>
          <p:cNvPr id="7" name="Рисунок 6" descr="2713-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4023360"/>
            <a:ext cx="2362200" cy="2834640"/>
          </a:xfrm>
          <a:prstGeom prst="ellipse">
            <a:avLst/>
          </a:prstGeom>
        </p:spPr>
      </p:pic>
    </p:spTree>
  </p:cSld>
  <p:clrMapOvr>
    <a:masterClrMapping/>
  </p:clrMapOvr>
  <p:transition spd="slow" advClick="0" advTm="6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_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10400"/>
          </a:xfrm>
          <a:prstGeom prst="rect">
            <a:avLst/>
          </a:prstGeom>
        </p:spPr>
      </p:pic>
      <p:pic>
        <p:nvPicPr>
          <p:cNvPr id="3" name="Рисунок 2" descr="Персонал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2400" y="381000"/>
            <a:ext cx="8763000" cy="6096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 descr="2713-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1800" y="0"/>
            <a:ext cx="2362200" cy="2834640"/>
          </a:xfrm>
          <a:prstGeom prst="ellipse">
            <a:avLst/>
          </a:prstGeom>
        </p:spPr>
      </p:pic>
    </p:spTree>
  </p:cSld>
  <p:clrMapOvr>
    <a:masterClrMapping/>
  </p:clrMapOvr>
  <p:transition spd="slow" advClick="0" advTm="6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_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10400"/>
          </a:xfrm>
          <a:prstGeom prst="rect">
            <a:avLst/>
          </a:prstGeom>
        </p:spPr>
      </p:pic>
      <p:pic>
        <p:nvPicPr>
          <p:cNvPr id="3" name="Рисунок 2" descr="bc5422d2998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41" y="96564"/>
            <a:ext cx="8812659" cy="6761436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 spd="slow" advClick="0" advTm="15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_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10400"/>
          </a:xfrm>
          <a:prstGeom prst="rect">
            <a:avLst/>
          </a:prstGeom>
        </p:spPr>
      </p:pic>
      <p:pic>
        <p:nvPicPr>
          <p:cNvPr id="4" name="Рисунок 3" descr="Анкур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86000" y="152400"/>
            <a:ext cx="4572000" cy="685800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 descr="2713-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400" y="533400"/>
            <a:ext cx="2362200" cy="2834640"/>
          </a:xfrm>
          <a:prstGeom prst="ellipse">
            <a:avLst/>
          </a:prstGeom>
        </p:spPr>
      </p:pic>
      <p:pic>
        <p:nvPicPr>
          <p:cNvPr id="6" name="Рисунок 5" descr="2713-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3657600"/>
            <a:ext cx="2362200" cy="2834640"/>
          </a:xfrm>
          <a:prstGeom prst="ellipse">
            <a:avLst/>
          </a:prstGeom>
        </p:spPr>
      </p:pic>
    </p:spTree>
  </p:cSld>
  <p:clrMapOvr>
    <a:masterClrMapping/>
  </p:clrMapOvr>
  <p:transition spd="slow" advClick="0" advTm="6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_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10400"/>
          </a:xfrm>
          <a:prstGeom prst="rect">
            <a:avLst/>
          </a:prstGeom>
        </p:spPr>
      </p:pic>
      <p:pic>
        <p:nvPicPr>
          <p:cNvPr id="3" name="Рисунок 2" descr="Катя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86000" y="0"/>
            <a:ext cx="4572000" cy="685800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Рисунок 3" descr="2713-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533400"/>
            <a:ext cx="2362200" cy="2834640"/>
          </a:xfrm>
          <a:prstGeom prst="ellipse">
            <a:avLst/>
          </a:prstGeom>
        </p:spPr>
      </p:pic>
      <p:pic>
        <p:nvPicPr>
          <p:cNvPr id="5" name="Рисунок 4" descr="2713-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4023360"/>
            <a:ext cx="2362200" cy="2834640"/>
          </a:xfrm>
          <a:prstGeom prst="ellipse">
            <a:avLst/>
          </a:prstGeom>
        </p:spPr>
      </p:pic>
    </p:spTree>
  </p:cSld>
  <p:clrMapOvr>
    <a:masterClrMapping/>
  </p:clrMapOvr>
  <p:transition spd="slow" advClick="0" advTm="6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_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10400"/>
          </a:xfrm>
          <a:prstGeom prst="rect">
            <a:avLst/>
          </a:prstGeom>
        </p:spPr>
      </p:pic>
      <p:pic>
        <p:nvPicPr>
          <p:cNvPr id="3" name="Рисунок 2" descr="Богдан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86000" y="0"/>
            <a:ext cx="4572000" cy="685800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Рисунок 3" descr="2713-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4600" y="381000"/>
            <a:ext cx="2362200" cy="2834640"/>
          </a:xfrm>
          <a:prstGeom prst="ellipse">
            <a:avLst/>
          </a:prstGeom>
        </p:spPr>
      </p:pic>
      <p:pic>
        <p:nvPicPr>
          <p:cNvPr id="5" name="Рисунок 4" descr="2713-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4023360"/>
            <a:ext cx="2362200" cy="2834640"/>
          </a:xfrm>
          <a:prstGeom prst="ellipse">
            <a:avLst/>
          </a:prstGeom>
        </p:spPr>
      </p:pic>
    </p:spTree>
  </p:cSld>
  <p:clrMapOvr>
    <a:masterClrMapping/>
  </p:clrMapOvr>
  <p:transition spd="slow" advClick="0" advTm="6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_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10400"/>
          </a:xfrm>
          <a:prstGeom prst="rect">
            <a:avLst/>
          </a:prstGeom>
        </p:spPr>
      </p:pic>
      <p:pic>
        <p:nvPicPr>
          <p:cNvPr id="3" name="Рисунок 2" descr="Полин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86000" y="0"/>
            <a:ext cx="4572000" cy="685800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Рисунок 3" descr="2713-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200" y="381000"/>
            <a:ext cx="2362200" cy="2834640"/>
          </a:xfrm>
          <a:prstGeom prst="ellipse">
            <a:avLst/>
          </a:prstGeom>
        </p:spPr>
      </p:pic>
      <p:pic>
        <p:nvPicPr>
          <p:cNvPr id="5" name="Рисунок 4" descr="2713-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4023360"/>
            <a:ext cx="2362200" cy="2834640"/>
          </a:xfrm>
          <a:prstGeom prst="ellipse">
            <a:avLst/>
          </a:prstGeom>
        </p:spPr>
      </p:pic>
    </p:spTree>
  </p:cSld>
  <p:clrMapOvr>
    <a:masterClrMapping/>
  </p:clrMapOvr>
  <p:transition spd="slow" advClick="0" advTm="6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_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10400"/>
          </a:xfrm>
          <a:prstGeom prst="rect">
            <a:avLst/>
          </a:prstGeom>
        </p:spPr>
      </p:pic>
      <p:pic>
        <p:nvPicPr>
          <p:cNvPr id="3" name="Рисунок 2" descr="Дим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86000" y="0"/>
            <a:ext cx="4572000" cy="685800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Рисунок 3" descr="2713-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4600" y="457200"/>
            <a:ext cx="2362200" cy="2834640"/>
          </a:xfrm>
          <a:prstGeom prst="ellipse">
            <a:avLst/>
          </a:prstGeom>
        </p:spPr>
      </p:pic>
      <p:pic>
        <p:nvPicPr>
          <p:cNvPr id="5" name="Рисунок 4" descr="2713-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023360"/>
            <a:ext cx="2362200" cy="2834640"/>
          </a:xfrm>
          <a:prstGeom prst="ellipse">
            <a:avLst/>
          </a:prstGeom>
        </p:spPr>
      </p:pic>
    </p:spTree>
  </p:cSld>
  <p:clrMapOvr>
    <a:masterClrMapping/>
  </p:clrMapOvr>
  <p:transition spd="slow" advClick="0" advTm="6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_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10400"/>
          </a:xfrm>
          <a:prstGeom prst="rect">
            <a:avLst/>
          </a:prstGeom>
        </p:spPr>
      </p:pic>
      <p:pic>
        <p:nvPicPr>
          <p:cNvPr id="3" name="Рисунок 2" descr="Шаф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86000" y="0"/>
            <a:ext cx="4572000" cy="685800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Рисунок 3" descr="2713-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800" y="457200"/>
            <a:ext cx="2362200" cy="2834640"/>
          </a:xfrm>
          <a:prstGeom prst="ellipse">
            <a:avLst/>
          </a:prstGeom>
        </p:spPr>
      </p:pic>
      <p:pic>
        <p:nvPicPr>
          <p:cNvPr id="5" name="Рисунок 4" descr="2713-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4023360"/>
            <a:ext cx="2362200" cy="2834640"/>
          </a:xfrm>
          <a:prstGeom prst="ellipse">
            <a:avLst/>
          </a:prstGeom>
        </p:spPr>
      </p:pic>
    </p:spTree>
  </p:cSld>
  <p:clrMapOvr>
    <a:masterClrMapping/>
  </p:clrMapOvr>
  <p:transition spd="slow" advClick="0" advTm="6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_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10400"/>
          </a:xfrm>
          <a:prstGeom prst="rect">
            <a:avLst/>
          </a:prstGeom>
        </p:spPr>
      </p:pic>
      <p:pic>
        <p:nvPicPr>
          <p:cNvPr id="3" name="Рисунок 2" descr="Ибадад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86000" y="0"/>
            <a:ext cx="4572000" cy="685800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Рисунок 3" descr="2713-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800" y="457200"/>
            <a:ext cx="2362200" cy="2834640"/>
          </a:xfrm>
          <a:prstGeom prst="ellipse">
            <a:avLst/>
          </a:prstGeom>
        </p:spPr>
      </p:pic>
      <p:pic>
        <p:nvPicPr>
          <p:cNvPr id="5" name="Рисунок 4" descr="2713-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023360"/>
            <a:ext cx="2362200" cy="2834640"/>
          </a:xfrm>
          <a:prstGeom prst="ellipse">
            <a:avLst/>
          </a:prstGeom>
        </p:spPr>
      </p:pic>
    </p:spTree>
  </p:cSld>
  <p:clrMapOvr>
    <a:masterClrMapping/>
  </p:clrMapOvr>
  <p:transition spd="slow" advClick="0" advTm="6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_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7010400"/>
          </a:xfrm>
          <a:prstGeom prst="rect">
            <a:avLst/>
          </a:prstGeom>
        </p:spPr>
      </p:pic>
      <p:pic>
        <p:nvPicPr>
          <p:cNvPr id="3" name="Рисунок 2" descr="Групп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8600" y="381000"/>
            <a:ext cx="8686800" cy="6096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 descr="2713-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200" y="381000"/>
            <a:ext cx="2362200" cy="2834640"/>
          </a:xfrm>
          <a:prstGeom prst="ellipse">
            <a:avLst/>
          </a:prstGeom>
        </p:spPr>
      </p:pic>
    </p:spTree>
  </p:cSld>
  <p:clrMapOvr>
    <a:masterClrMapping/>
  </p:clrMapOvr>
  <p:transition spd="slow" advClick="0" advTm="6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0</Words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татьяна</cp:lastModifiedBy>
  <cp:revision>6</cp:revision>
  <dcterms:modified xsi:type="dcterms:W3CDTF">2013-04-30T08:08:35Z</dcterms:modified>
</cp:coreProperties>
</file>