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400D-036F-4B31-A008-FE11ED70E75C}" type="datetimeFigureOut">
              <a:rPr lang="ru-RU" smtClean="0"/>
              <a:t>05.01.2013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C1E13B-AEFA-4D32-A926-F01EF997014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400D-036F-4B31-A008-FE11ED70E75C}" type="datetimeFigureOut">
              <a:rPr lang="ru-RU" smtClean="0"/>
              <a:t>05.01.2013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1E13B-AEFA-4D32-A926-F01EF9970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400D-036F-4B31-A008-FE11ED70E75C}" type="datetimeFigureOut">
              <a:rPr lang="ru-RU" smtClean="0"/>
              <a:t>05.01.2013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1E13B-AEFA-4D32-A926-F01EF9970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400D-036F-4B31-A008-FE11ED70E75C}" type="datetimeFigureOut">
              <a:rPr lang="ru-RU" smtClean="0"/>
              <a:t>05.01.2013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1E13B-AEFA-4D32-A926-F01EF9970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400D-036F-4B31-A008-FE11ED70E75C}" type="datetimeFigureOut">
              <a:rPr lang="ru-RU" smtClean="0"/>
              <a:t>05.01.2013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1E13B-AEFA-4D32-A926-F01EF997014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400D-036F-4B31-A008-FE11ED70E75C}" type="datetimeFigureOut">
              <a:rPr lang="ru-RU" smtClean="0"/>
              <a:t>05.01.2013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1E13B-AEFA-4D32-A926-F01EF997014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400D-036F-4B31-A008-FE11ED70E75C}" type="datetimeFigureOut">
              <a:rPr lang="ru-RU" smtClean="0"/>
              <a:t>05.01.2013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1E13B-AEFA-4D32-A926-F01EF997014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400D-036F-4B31-A008-FE11ED70E75C}" type="datetimeFigureOut">
              <a:rPr lang="ru-RU" smtClean="0"/>
              <a:t>05.01.2013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1E13B-AEFA-4D32-A926-F01EF9970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400D-036F-4B31-A008-FE11ED70E75C}" type="datetimeFigureOut">
              <a:rPr lang="ru-RU" smtClean="0"/>
              <a:t>05.01.2013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1E13B-AEFA-4D32-A926-F01EF9970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400D-036F-4B31-A008-FE11ED70E75C}" type="datetimeFigureOut">
              <a:rPr lang="ru-RU" smtClean="0"/>
              <a:t>05.01.2013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1E13B-AEFA-4D32-A926-F01EF9970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400D-036F-4B31-A008-FE11ED70E75C}" type="datetimeFigureOut">
              <a:rPr lang="ru-RU" smtClean="0"/>
              <a:t>05.01.2013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1E13B-AEFA-4D32-A926-F01EF9970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053400D-036F-4B31-A008-FE11ED70E75C}" type="datetimeFigureOut">
              <a:rPr lang="ru-RU" smtClean="0"/>
              <a:t>05.01.2013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5C1E13B-AEFA-4D32-A926-F01EF997014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09601"/>
            <a:ext cx="8064896" cy="3755503"/>
          </a:xfrm>
        </p:spPr>
        <p:txBody>
          <a:bodyPr/>
          <a:lstStyle/>
          <a:p>
            <a:r>
              <a:rPr lang="ru-RU" sz="6000" b="1" dirty="0" smtClean="0"/>
              <a:t>Вещества и </a:t>
            </a:r>
            <a:r>
              <a:rPr lang="ru-RU" sz="6000" b="1" dirty="0"/>
              <a:t>я</a:t>
            </a:r>
            <a:r>
              <a:rPr lang="ru-RU" sz="6000" b="1" dirty="0" smtClean="0"/>
              <a:t>вления в окружающем мире.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Подготовила учитель биологии </a:t>
            </a:r>
          </a:p>
          <a:p>
            <a:pPr algn="r"/>
            <a:r>
              <a:rPr lang="ru-RU" dirty="0" smtClean="0"/>
              <a:t>ГБОУ СОШ 797 Полянская И.В.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411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48680"/>
            <a:ext cx="2448272" cy="1346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вещество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60692" y="548680"/>
            <a:ext cx="2279460" cy="1346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вещество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651046" y="548680"/>
            <a:ext cx="2304256" cy="1346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тело</a:t>
            </a:r>
            <a:endParaRPr lang="ru-RU" sz="4400" b="1" dirty="0"/>
          </a:p>
        </p:txBody>
      </p:sp>
      <p:sp>
        <p:nvSpPr>
          <p:cNvPr id="13" name="Равно 12"/>
          <p:cNvSpPr/>
          <p:nvPr/>
        </p:nvSpPr>
        <p:spPr>
          <a:xfrm>
            <a:off x="6002974" y="908720"/>
            <a:ext cx="648072" cy="72008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люс 13"/>
          <p:cNvSpPr/>
          <p:nvPr/>
        </p:nvSpPr>
        <p:spPr>
          <a:xfrm>
            <a:off x="3031379" y="969577"/>
            <a:ext cx="600860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706" y="2109046"/>
            <a:ext cx="2881941" cy="3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72" y="2945547"/>
            <a:ext cx="3053199" cy="2371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400" y="2628900"/>
            <a:ext cx="1792043" cy="2688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29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Все, что нас окружает – </a:t>
            </a: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тела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Тела состоят из </a:t>
            </a: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веществ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здесь лишнее?</a:t>
            </a:r>
          </a:p>
          <a:p>
            <a:pPr marL="0" indent="0">
              <a:buNone/>
            </a:pPr>
            <a:endParaRPr lang="ru-RU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742950" indent="-742950"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Стекло, очки, окно, стакан.</a:t>
            </a:r>
          </a:p>
          <a:p>
            <a:pPr marL="742950" indent="-742950">
              <a:buAutoNum type="arabicPeriod"/>
            </a:pPr>
            <a:endParaRPr lang="ru-RU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742950" indent="-742950"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Соль, солонка, сахар, стекло</a:t>
            </a:r>
            <a:endParaRPr lang="ru-RU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47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85" y="-22626"/>
            <a:ext cx="8229600" cy="1600200"/>
          </a:xfrm>
        </p:spPr>
        <p:txBody>
          <a:bodyPr/>
          <a:lstStyle/>
          <a:p>
            <a:r>
              <a:rPr lang="ru-RU" dirty="0" smtClean="0"/>
              <a:t>Состояния веществ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4132" y="1748135"/>
            <a:ext cx="22226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жидкое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95235" y="1748135"/>
            <a:ext cx="24602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Arial" pitchFamily="34" charset="0"/>
                <a:cs typeface="Arial" pitchFamily="34" charset="0"/>
              </a:rPr>
              <a:t>твердое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2619" y="3980900"/>
            <a:ext cx="40275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газообразное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60" y="2570609"/>
            <a:ext cx="23526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121" y="2587394"/>
            <a:ext cx="2442699" cy="150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675613"/>
            <a:ext cx="2736304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трелка вниз 7"/>
          <p:cNvSpPr/>
          <p:nvPr/>
        </p:nvSpPr>
        <p:spPr>
          <a:xfrm>
            <a:off x="4532423" y="1556792"/>
            <a:ext cx="298403" cy="25344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 rot="20567316">
            <a:off x="2860626" y="1656609"/>
            <a:ext cx="115212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488588">
            <a:off x="5256739" y="1674861"/>
            <a:ext cx="1141033" cy="2388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38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Вещества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060218"/>
            <a:ext cx="25945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простые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4128" y="2060219"/>
            <a:ext cx="27366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Arial" pitchFamily="34" charset="0"/>
                <a:cs typeface="Arial" pitchFamily="34" charset="0"/>
              </a:rPr>
              <a:t>сложные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1609754" flipV="1">
            <a:off x="5995299" y="1621897"/>
            <a:ext cx="1610547" cy="309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 rot="19862133">
            <a:off x="1535615" y="1557856"/>
            <a:ext cx="1584176" cy="3594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631" y="4687723"/>
            <a:ext cx="13049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451" y="3211576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90" y="2763116"/>
            <a:ext cx="14382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869160"/>
            <a:ext cx="19431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726" y="2996952"/>
            <a:ext cx="19907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90" y="4384485"/>
            <a:ext cx="1848213" cy="1191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808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640960" cy="5937523"/>
          </a:xfrm>
          <a:ln w="1270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Изменения в окружающем нас мире называются 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явлениями. </a:t>
            </a:r>
          </a:p>
          <a:p>
            <a:pPr marL="0" indent="0">
              <a:buNone/>
            </a:pP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Найдите соответствие: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Тепловые                 Нагревание тел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Световые                 Охлаждение тел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Звуковые                  Изменение формы тела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Механические          Радуга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Электрические         Звук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Движение заряженных      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частиц</a:t>
            </a:r>
          </a:p>
          <a:p>
            <a:pPr marL="0" indent="0">
              <a:buNone/>
            </a:pP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267744" y="2708920"/>
            <a:ext cx="151216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267744" y="2708920"/>
            <a:ext cx="1656184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267744" y="3284984"/>
            <a:ext cx="1656184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123728" y="3717032"/>
            <a:ext cx="1800200" cy="7920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023828" y="3717032"/>
            <a:ext cx="90010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095836" y="4725144"/>
            <a:ext cx="972108" cy="5760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104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/>
              <a:t>Явления природы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5544616"/>
          </a:xfrm>
        </p:spPr>
        <p:txBody>
          <a:bodyPr>
            <a:normAutofit fontScale="925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Физические. </a:t>
            </a:r>
            <a:endParaRPr lang="ru-RU" sz="4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Вещества 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изменяют состояние и форму.</a:t>
            </a:r>
            <a:endParaRPr lang="ru-RU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(механические, тепловые, звуковые и т.д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.)</a:t>
            </a:r>
          </a:p>
          <a:p>
            <a:pPr marL="0" indent="0">
              <a:buNone/>
            </a:pPr>
            <a:endParaRPr lang="ru-RU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Химические.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результате реакций образуются </a:t>
            </a:r>
            <a:r>
              <a:rPr lang="ru-RU" sz="36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новые </a:t>
            </a:r>
            <a:r>
              <a:rPr lang="ru-RU" sz="36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вещества.</a:t>
            </a:r>
            <a:endParaRPr lang="ru-RU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(изменяется цвет, запах, вкус, образуется осадок, выделяется газ, тепло)</a:t>
            </a:r>
          </a:p>
          <a:p>
            <a:pPr marL="0" indent="0">
              <a:buNone/>
            </a:pPr>
            <a:endParaRPr lang="ru-RU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99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363272" cy="5649491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Найдите соответствие: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взрыв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Физическое               нагревание воды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сжатие пружины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таяние льда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Химическое               гниение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радуга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изменение 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окраски листьев</a:t>
            </a:r>
            <a:endParaRPr lang="ru-RU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059832" y="2060848"/>
            <a:ext cx="18002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059832" y="2060848"/>
            <a:ext cx="1800200" cy="5760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059832" y="2060848"/>
            <a:ext cx="1944216" cy="12241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059832" y="2060848"/>
            <a:ext cx="2088232" cy="24482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059832" y="1556792"/>
            <a:ext cx="1800200" cy="22322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059832" y="3789040"/>
            <a:ext cx="194421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059832" y="3789040"/>
            <a:ext cx="1944216" cy="12241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879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256</TotalTime>
  <Words>156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Вещества и явления в окружающем мире.</vt:lpstr>
      <vt:lpstr>Презентация PowerPoint</vt:lpstr>
      <vt:lpstr>Презентация PowerPoint</vt:lpstr>
      <vt:lpstr>Состояния веществ</vt:lpstr>
      <vt:lpstr>Вещества</vt:lpstr>
      <vt:lpstr>Презентация PowerPoint</vt:lpstr>
      <vt:lpstr>Явления природы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Вещества и явления в окружающем мире.</dc:title>
  <dc:creator>Ирина</dc:creator>
  <cp:lastModifiedBy>Ирина</cp:lastModifiedBy>
  <cp:revision>12</cp:revision>
  <dcterms:created xsi:type="dcterms:W3CDTF">2013-01-04T14:28:54Z</dcterms:created>
  <dcterms:modified xsi:type="dcterms:W3CDTF">2013-01-05T00:46:53Z</dcterms:modified>
</cp:coreProperties>
</file>