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handoutMasterIdLst>
    <p:handoutMasterId r:id="rId12"/>
  </p:handoutMasterIdLst>
  <p:sldIdLst>
    <p:sldId id="279" r:id="rId2"/>
    <p:sldId id="269" r:id="rId3"/>
    <p:sldId id="260" r:id="rId4"/>
    <p:sldId id="256" r:id="rId5"/>
    <p:sldId id="257" r:id="rId6"/>
    <p:sldId id="258" r:id="rId7"/>
    <p:sldId id="259" r:id="rId8"/>
    <p:sldId id="262" r:id="rId9"/>
    <p:sldId id="263" r:id="rId10"/>
    <p:sldId id="27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9" autoAdjust="0"/>
    <p:restoredTop sz="94590" autoAdjust="0"/>
  </p:normalViewPr>
  <p:slideViewPr>
    <p:cSldViewPr>
      <p:cViewPr varScale="1">
        <p:scale>
          <a:sx n="89" d="100"/>
          <a:sy n="89" d="100"/>
        </p:scale>
        <p:origin x="-120" y="-4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259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3F2F1-BC61-444E-84BF-BF816526EAB7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1AF5CB-658B-4BE6-9A60-1F75364D2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6509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081E0-9483-4A5D-998E-010A448DABEA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9FD68-82B7-4021-9443-9DF55AE9BE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081E0-9483-4A5D-998E-010A448DABEA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9FD68-82B7-4021-9443-9DF55AE9BE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081E0-9483-4A5D-998E-010A448DABEA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9FD68-82B7-4021-9443-9DF55AE9BE5E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081E0-9483-4A5D-998E-010A448DABEA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9FD68-82B7-4021-9443-9DF55AE9BE5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081E0-9483-4A5D-998E-010A448DABEA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9FD68-82B7-4021-9443-9DF55AE9BE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081E0-9483-4A5D-998E-010A448DABEA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9FD68-82B7-4021-9443-9DF55AE9BE5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081E0-9483-4A5D-998E-010A448DABEA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9FD68-82B7-4021-9443-9DF55AE9BE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081E0-9483-4A5D-998E-010A448DABEA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9FD68-82B7-4021-9443-9DF55AE9BE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081E0-9483-4A5D-998E-010A448DABEA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9FD68-82B7-4021-9443-9DF55AE9BE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081E0-9483-4A5D-998E-010A448DABEA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9FD68-82B7-4021-9443-9DF55AE9BE5E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081E0-9483-4A5D-998E-010A448DABEA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9FD68-82B7-4021-9443-9DF55AE9BE5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36081E0-9483-4A5D-998E-010A448DABEA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329FD68-82B7-4021-9443-9DF55AE9BE5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3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Наглядный материал: загадки с иллюстрациями</a:t>
            </a:r>
            <a:endParaRPr lang="ru-RU" sz="36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12" name="Рисунок 11" descr="C:\Users\Наташа\AppData\Local\Temp\Rar$DI21.274\28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869160"/>
            <a:ext cx="2304255" cy="18722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7454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E:\ДЕТСКИЙ САД 83\РАБОТА С РОДИТЕЛЯМИ И ОБЩЕСТВЕННОСТЬЮ\вариант 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555875"/>
            <a:ext cx="4896544" cy="28173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611188" y="1412875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500" kern="1200" cap="all" baseline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>
                <a:solidFill>
                  <a:schemeClr val="tx1"/>
                </a:solidFill>
              </a:rPr>
              <a:t>Спасибо за внимание!</a:t>
            </a:r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5" name="Рисунок 4" descr="C:\Users\Наташа\AppData\Local\Temp\Rar$DI28.568\MOI12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5013176"/>
            <a:ext cx="1469132" cy="14542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0449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sz="2000" dirty="0" smtClean="0"/>
              <a:t>Цель: </a:t>
            </a:r>
          </a:p>
          <a:p>
            <a:pPr algn="just"/>
            <a:r>
              <a:rPr lang="ru-RU" sz="2000" dirty="0" smtClean="0"/>
              <a:t>Обобщить представления детей старшего дошкольного возраста  о правилах поведения вблизи проезжей части города.</a:t>
            </a:r>
          </a:p>
          <a:p>
            <a:pPr algn="just"/>
            <a:r>
              <a:rPr lang="ru-RU" sz="2000" dirty="0" smtClean="0"/>
              <a:t>Задачи:</a:t>
            </a:r>
          </a:p>
          <a:p>
            <a:pPr algn="just"/>
            <a:r>
              <a:rPr lang="ru-RU" sz="2000" dirty="0" smtClean="0"/>
              <a:t>Воспитывать культуру поведения в общественном транспорте и на улице.</a:t>
            </a:r>
          </a:p>
          <a:p>
            <a:pPr algn="just"/>
            <a:r>
              <a:rPr lang="ru-RU" sz="2000" dirty="0" smtClean="0"/>
              <a:t>Закреплять знания детей о знаках и правилах дорожного движения.</a:t>
            </a:r>
          </a:p>
          <a:p>
            <a:pPr algn="just"/>
            <a:r>
              <a:rPr lang="ru-RU" sz="2000" dirty="0" smtClean="0"/>
              <a:t>Формировать умение самостоятельно использовать полученные знания в различных практических ситуациях.</a:t>
            </a:r>
          </a:p>
          <a:p>
            <a:pPr algn="just"/>
            <a:r>
              <a:rPr lang="ru-RU" sz="2000" dirty="0" smtClean="0"/>
              <a:t>Развивать умения детей отбирать соответственно теме факты из личного опыта; рассказывать связно, полно и выразительно.</a:t>
            </a:r>
          </a:p>
          <a:p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Цели и задачи</a:t>
            </a:r>
            <a:endParaRPr lang="ru-RU" b="1" i="1" dirty="0"/>
          </a:p>
        </p:txBody>
      </p:sp>
      <p:pic>
        <p:nvPicPr>
          <p:cNvPr id="4" name="Рисунок 3" descr="C:\Users\Наташа\AppData\Local\Temp\Rar$DI23.272\2791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425" y="5805264"/>
            <a:ext cx="914400" cy="9239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1820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cs10765.userapi.com/u96662/-5/x_72ba158c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42" y="0"/>
            <a:ext cx="4552950" cy="57531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609692" y="1412776"/>
            <a:ext cx="42827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Чтоб никогда не попадать </a:t>
            </a:r>
          </a:p>
          <a:p>
            <a:r>
              <a:rPr lang="ru-RU" sz="2000" b="1" dirty="0" smtClean="0"/>
              <a:t>В сложные положения.</a:t>
            </a:r>
          </a:p>
          <a:p>
            <a:r>
              <a:rPr lang="ru-RU" sz="2000" b="1" dirty="0" smtClean="0"/>
              <a:t>Надо знать и соблюдать </a:t>
            </a: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5368871"/>
            <a:ext cx="45529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Правила дорожного движения</a:t>
            </a:r>
            <a:endParaRPr lang="ru-RU" sz="2800" b="1" dirty="0"/>
          </a:p>
        </p:txBody>
      </p:sp>
      <p:pic>
        <p:nvPicPr>
          <p:cNvPr id="6" name="Рисунок 5" descr="C:\Users\Наташа\AppData\Local\Temp\Rar$DI54.272\3511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140968"/>
            <a:ext cx="1368151" cy="12961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9553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1628800"/>
            <a:ext cx="69127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Всем знакомые полоски</a:t>
            </a:r>
          </a:p>
          <a:p>
            <a:r>
              <a:rPr lang="ru-RU" sz="3600" b="1" dirty="0" smtClean="0"/>
              <a:t>Знают дети, знает взрослый</a:t>
            </a:r>
          </a:p>
          <a:p>
            <a:r>
              <a:rPr lang="ru-RU" sz="3600" b="1" dirty="0" smtClean="0"/>
              <a:t>На ту сторону ведет…..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15616" y="4365104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u="sng" dirty="0" smtClean="0"/>
              <a:t>Пешеходный переход</a:t>
            </a:r>
            <a:endParaRPr lang="ru-RU" sz="3600" b="1" u="sng" dirty="0"/>
          </a:p>
        </p:txBody>
      </p:sp>
      <p:pic>
        <p:nvPicPr>
          <p:cNvPr id="6" name="Рисунок 5" descr="http://i.online.ua/pdd/img/znaks/33_5_35_1_b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76262"/>
            <a:ext cx="6840760" cy="57054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1675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9592" y="1484784"/>
            <a:ext cx="64087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Под дорогою нора.</a:t>
            </a:r>
          </a:p>
          <a:p>
            <a:r>
              <a:rPr lang="ru-RU" sz="3200" b="1" dirty="0" smtClean="0"/>
              <a:t>Кто быстрее всех смекнет,</a:t>
            </a:r>
          </a:p>
          <a:p>
            <a:r>
              <a:rPr lang="ru-RU" sz="3200" b="1" dirty="0" smtClean="0"/>
              <a:t>Почему по ней с утра</a:t>
            </a:r>
          </a:p>
          <a:p>
            <a:r>
              <a:rPr lang="ru-RU" sz="3200" b="1" dirty="0" smtClean="0"/>
              <a:t>Ходят люди взад-вперед?</a:t>
            </a:r>
          </a:p>
          <a:p>
            <a:endParaRPr lang="ru-RU" sz="3200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187624" y="4653136"/>
            <a:ext cx="6408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/>
              <a:t>Подземный пешеходный переход</a:t>
            </a:r>
            <a:endParaRPr lang="ru-RU" sz="2400" b="1" u="sng" dirty="0"/>
          </a:p>
        </p:txBody>
      </p:sp>
      <p:pic>
        <p:nvPicPr>
          <p:cNvPr id="6" name="Рисунок 5" descr="http://i.online.ua/pdd/img/znaks/33_5_37_1_b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81025"/>
            <a:ext cx="7560840" cy="56959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60515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1628800"/>
            <a:ext cx="669674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 этом месте пешеход терпеливо транспорт ждет.</a:t>
            </a:r>
          </a:p>
          <a:p>
            <a:r>
              <a:rPr lang="ru-RU" sz="3200" b="1" dirty="0" smtClean="0"/>
              <a:t>Он пешком устал ходить </a:t>
            </a:r>
          </a:p>
          <a:p>
            <a:r>
              <a:rPr lang="ru-RU" sz="3200" b="1" dirty="0" smtClean="0"/>
              <a:t>Хочет пассажиром быть.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691680" y="4437112"/>
            <a:ext cx="59766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/>
              <a:t>Место остановки городского транспорта</a:t>
            </a:r>
            <a:endParaRPr lang="ru-RU" sz="2800" b="1" u="sng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3" y="476672"/>
            <a:ext cx="6120681" cy="597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3359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4048" y="5157192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/>
              <a:t>Светофор</a:t>
            </a:r>
            <a:endParaRPr lang="ru-RU" sz="3200" b="1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1331640" y="1412776"/>
            <a:ext cx="676875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Чтоб тебе помочь</a:t>
            </a:r>
          </a:p>
          <a:p>
            <a:r>
              <a:rPr lang="ru-RU" sz="3200" b="1" dirty="0" smtClean="0"/>
              <a:t>Путь пройти опасный.</a:t>
            </a:r>
          </a:p>
          <a:p>
            <a:r>
              <a:rPr lang="ru-RU" sz="3200" b="1" dirty="0" smtClean="0"/>
              <a:t>Горим и день и ночь-</a:t>
            </a:r>
          </a:p>
          <a:p>
            <a:r>
              <a:rPr lang="ru-RU" sz="3200" b="1" dirty="0" smtClean="0"/>
              <a:t>Зеленый, желтый, красный.</a:t>
            </a:r>
            <a:endParaRPr lang="ru-RU" sz="3200" b="1" dirty="0"/>
          </a:p>
        </p:txBody>
      </p:sp>
      <p:pic>
        <p:nvPicPr>
          <p:cNvPr id="5" name="Рисунок 4" descr="http://cs5790.vkontakte.ru/u146906454/-14/x_3a2c5e8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064896" cy="61926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05194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916832"/>
            <a:ext cx="66247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Здесь не катится автобус.</a:t>
            </a:r>
          </a:p>
          <a:p>
            <a:r>
              <a:rPr lang="ru-RU" sz="2400" b="1" dirty="0" smtClean="0"/>
              <a:t>Здесь трамваи не пройдут.</a:t>
            </a:r>
          </a:p>
          <a:p>
            <a:r>
              <a:rPr lang="ru-RU" sz="2400" b="1" dirty="0" smtClean="0"/>
              <a:t>Здесь спокойно пешеходы </a:t>
            </a:r>
          </a:p>
          <a:p>
            <a:r>
              <a:rPr lang="ru-RU" sz="2400" b="1" dirty="0" smtClean="0"/>
              <a:t>Вдоль по улице идут.</a:t>
            </a:r>
          </a:p>
          <a:p>
            <a:r>
              <a:rPr lang="ru-RU" sz="2400" b="1" dirty="0" smtClean="0"/>
              <a:t>Для машин и для трамвая</a:t>
            </a:r>
          </a:p>
          <a:p>
            <a:r>
              <a:rPr lang="ru-RU" sz="2400" b="1" dirty="0" smtClean="0"/>
              <a:t>Путь-дорога есть другая.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0" y="5085184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Тротуар</a:t>
            </a:r>
            <a:endParaRPr lang="ru-RU" sz="3200" b="1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899592" y="332656"/>
            <a:ext cx="7272807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41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1484784"/>
            <a:ext cx="5400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Не живая, а идет</a:t>
            </a:r>
          </a:p>
          <a:p>
            <a:r>
              <a:rPr lang="ru-RU" sz="3200" b="1" dirty="0" smtClean="0"/>
              <a:t>Неподвижна – а ведет.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563888" y="3933056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Дорога</a:t>
            </a:r>
            <a:endParaRPr lang="ru-RU" sz="3600" b="1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1115616" y="764704"/>
            <a:ext cx="7056784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067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1158</TotalTime>
  <Words>209</Words>
  <Application>Microsoft Office PowerPoint</Application>
  <PresentationFormat>Экран (4:3)</PresentationFormat>
  <Paragraphs>43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 </vt:lpstr>
      <vt:lpstr>Цели и задачи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Наташа</dc:creator>
  <cp:lastModifiedBy>Максим</cp:lastModifiedBy>
  <cp:revision>53</cp:revision>
  <dcterms:created xsi:type="dcterms:W3CDTF">2012-11-29T09:28:31Z</dcterms:created>
  <dcterms:modified xsi:type="dcterms:W3CDTF">2013-05-01T05:33:08Z</dcterms:modified>
</cp:coreProperties>
</file>