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55026D-111F-486D-9F77-6006F96F049A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7A9958-B4DB-4576-8046-477B57047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A9958-B4DB-4576-8046-477B57047D8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C4536D0-D75B-4417-A168-479D5A24CF29}" type="datetime1">
              <a:rPr lang="ru-RU" smtClean="0"/>
              <a:pPr/>
              <a:t>01.05.2013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E206F3CE-6922-47A5-BCDD-7C08A0074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6EAAA-6DF2-403D-968C-7249C89EC569}" type="datetime1">
              <a:rPr lang="ru-RU" smtClean="0"/>
              <a:pPr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6F3CE-6922-47A5-BCDD-7C08A0074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9BD7-37F5-4A85-BA7B-B314D208636B}" type="datetime1">
              <a:rPr lang="ru-RU" smtClean="0"/>
              <a:pPr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6F3CE-6922-47A5-BCDD-7C08A0074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CCAFAD5-0D9A-4AC7-8E23-85D6E22C9102}" type="datetime1">
              <a:rPr lang="ru-RU" smtClean="0"/>
              <a:pPr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6F3CE-6922-47A5-BCDD-7C08A0074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2D7BB08-991C-4C9F-A9D7-007F6A3AAE09}" type="datetime1">
              <a:rPr lang="ru-RU" smtClean="0"/>
              <a:pPr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E206F3CE-6922-47A5-BCDD-7C08A007493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86AFEC0-9477-493A-8D5A-13BC3C6E7674}" type="datetime1">
              <a:rPr lang="ru-RU" smtClean="0"/>
              <a:pPr/>
              <a:t>01.05.2013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206F3CE-6922-47A5-BCDD-7C08A0074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26EA875-4AD7-4769-8509-2736CE5BEBA2}" type="datetime1">
              <a:rPr lang="ru-RU" smtClean="0"/>
              <a:pPr/>
              <a:t>01.05.2013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E206F3CE-6922-47A5-BCDD-7C08A0074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C99DC-CCE0-4DD5-9588-208EEA264770}" type="datetime1">
              <a:rPr lang="ru-RU" smtClean="0"/>
              <a:pPr/>
              <a:t>01.05.2013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6F3CE-6922-47A5-BCDD-7C08A0074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3F37166-95FA-4DA7-98A5-9E0778164360}" type="datetime1">
              <a:rPr lang="ru-RU" smtClean="0"/>
              <a:pPr/>
              <a:t>01.05.2013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206F3CE-6922-47A5-BCDD-7C08A0074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B8FB85D-83CD-4F6D-A367-1214142FF49B}" type="datetime1">
              <a:rPr lang="ru-RU" smtClean="0"/>
              <a:pPr/>
              <a:t>01.05.2013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E206F3CE-6922-47A5-BCDD-7C08A0074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39C93A3-9C5A-4F93-9035-46314E5E5347}" type="datetime1">
              <a:rPr lang="ru-RU" smtClean="0"/>
              <a:pPr/>
              <a:t>01.05.2013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E206F3CE-6922-47A5-BCDD-7C08A0074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523CD50-6B49-4655-82A7-C8ACA0CB7B88}" type="datetime1">
              <a:rPr lang="ru-RU" smtClean="0"/>
              <a:pPr/>
              <a:t>01.05.2013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E206F3CE-6922-47A5-BCDD-7C08A0074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wipe dir="u"/>
  </p:transition>
  <p:hf sldNum="0" hdr="0" ft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ownloads\Dustin%20Tavella-Everybody%20Knows%20(1)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monemo.ru/rest/apple-day-v-anglii-bolshoy-prazdnik-zdorovja-dlja-ljubiteley-jablok/" TargetMode="External"/><Relationship Id="rId2" Type="http://schemas.openxmlformats.org/officeDocument/2006/relationships/hyperlink" Target="http://www.justenglish.ru/uncategorized/1029-apple-day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england-in-particular.info/cg/appleday/" TargetMode="External"/><Relationship Id="rId4" Type="http://schemas.openxmlformats.org/officeDocument/2006/relationships/hyperlink" Target="http://www.kulina.ru/articles/68003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987824" y="2780928"/>
            <a:ext cx="246958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Apple day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64088" y="3717032"/>
            <a:ext cx="32403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Выполнила:</a:t>
            </a:r>
          </a:p>
          <a:p>
            <a:r>
              <a:rPr lang="ru-RU" sz="2000" dirty="0" smtClean="0"/>
              <a:t>Иванова Виктория</a:t>
            </a:r>
          </a:p>
          <a:p>
            <a:r>
              <a:rPr lang="ru-RU" sz="2000" dirty="0" smtClean="0"/>
              <a:t>Нижегородская обл.</a:t>
            </a:r>
          </a:p>
          <a:p>
            <a:r>
              <a:rPr lang="ru-RU" sz="2000" dirty="0" smtClean="0"/>
              <a:t>г. Кстово </a:t>
            </a:r>
          </a:p>
          <a:p>
            <a:r>
              <a:rPr lang="ru-RU" sz="2000" dirty="0" smtClean="0"/>
              <a:t>МБОУ Гимназия №4</a:t>
            </a:r>
          </a:p>
          <a:p>
            <a:r>
              <a:rPr lang="ru-RU" sz="2000" dirty="0" smtClean="0"/>
              <a:t>6 «Б» класс</a:t>
            </a:r>
          </a:p>
        </p:txBody>
      </p:sp>
      <p:pic>
        <p:nvPicPr>
          <p:cNvPr id="6" name="Dustin Tavella-Everybody Knows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72400" y="40466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mute="1" numSld="41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840" y="188640"/>
            <a:ext cx="23022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Apple Day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836712"/>
            <a:ext cx="86764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Apple Day – is a British holiday. People on </a:t>
            </a:r>
            <a:r>
              <a:rPr lang="en-US" sz="2000" dirty="0"/>
              <a:t>the 21st of </a:t>
            </a:r>
            <a:r>
              <a:rPr lang="en-US" sz="2000" dirty="0" smtClean="0"/>
              <a:t>October every  year. An apple for Englishmen is a symbol of physical and cultural varieties. A lot of  apple fairs start working on the day. You can taste and buy different kinds of apples there.</a:t>
            </a:r>
          </a:p>
          <a:p>
            <a:r>
              <a:rPr lang="en-US" sz="2000" dirty="0" smtClean="0"/>
              <a:t>The first Apple Day was in 1990. It was </a:t>
            </a:r>
            <a:r>
              <a:rPr lang="en-US" sz="2000" dirty="0" err="1" smtClean="0"/>
              <a:t>organised</a:t>
            </a:r>
            <a:r>
              <a:rPr lang="en-US" sz="2000" dirty="0" smtClean="0"/>
              <a:t> by </a:t>
            </a:r>
            <a:r>
              <a:rPr lang="ru-RU" sz="2000" dirty="0" smtClean="0"/>
              <a:t>«</a:t>
            </a:r>
            <a:r>
              <a:rPr lang="en-US" sz="2000" dirty="0" smtClean="0"/>
              <a:t>Common Ground</a:t>
            </a:r>
            <a:r>
              <a:rPr lang="ru-RU" sz="2000" dirty="0" smtClean="0"/>
              <a:t>»,</a:t>
            </a:r>
            <a:r>
              <a:rPr lang="en-US" sz="2000" dirty="0" smtClean="0"/>
              <a:t> one of charities. Apple Day is dedicated not only to apples, but to all fruit gardens.</a:t>
            </a:r>
          </a:p>
        </p:txBody>
      </p:sp>
      <p:pic>
        <p:nvPicPr>
          <p:cNvPr id="4" name="Рисунок 3" descr="Разные организации празднуют по-разному 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140968"/>
            <a:ext cx="4320480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аждый сорт можно попробовать ))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060848"/>
            <a:ext cx="4932040" cy="479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55577" y="620688"/>
            <a:ext cx="82089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Each apple lover can learn a lot of interesting things about apples and taste different dishes made from apples and get some recipes.</a:t>
            </a:r>
          </a:p>
          <a:p>
            <a:r>
              <a:rPr lang="en-US" dirty="0" smtClean="0"/>
              <a:t>During this holiday people take in different apple competition, for example, </a:t>
            </a:r>
            <a:r>
              <a:rPr lang="ru-RU" dirty="0" smtClean="0"/>
              <a:t>«</a:t>
            </a:r>
            <a:r>
              <a:rPr lang="en-US" dirty="0" smtClean="0"/>
              <a:t>peeling the apple</a:t>
            </a:r>
            <a:r>
              <a:rPr lang="ru-RU" dirty="0" smtClean="0"/>
              <a:t>». </a:t>
            </a:r>
            <a:r>
              <a:rPr lang="en-US" dirty="0" smtClean="0"/>
              <a:t>A person who makes the longest peel is a winner.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Apple Day в Англии – большой праздник здоровья для любителей яблок — фото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590800"/>
            <a:ext cx="299085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04664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03848" y="188640"/>
            <a:ext cx="26404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Vocabulary</a:t>
            </a:r>
            <a:r>
              <a:rPr lang="ru-RU" sz="3200" b="1" dirty="0" smtClean="0"/>
              <a:t>: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1124744"/>
            <a:ext cx="5503430" cy="5324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Holiday</a:t>
            </a:r>
            <a:r>
              <a:rPr lang="ru-RU" sz="2000" dirty="0"/>
              <a:t> </a:t>
            </a:r>
            <a:r>
              <a:rPr lang="ru-RU" sz="2000" dirty="0" smtClean="0"/>
              <a:t>– праздник</a:t>
            </a:r>
          </a:p>
          <a:p>
            <a:r>
              <a:rPr lang="en-US" sz="2000" dirty="0" smtClean="0"/>
              <a:t>Celebrate </a:t>
            </a:r>
            <a:r>
              <a:rPr lang="ru-RU" sz="2000" dirty="0" smtClean="0"/>
              <a:t>– отмечать</a:t>
            </a:r>
          </a:p>
          <a:p>
            <a:r>
              <a:rPr lang="en-US" sz="2000" dirty="0" smtClean="0"/>
              <a:t>Apple lover – </a:t>
            </a:r>
            <a:r>
              <a:rPr lang="ru-RU" sz="2000" dirty="0" smtClean="0"/>
              <a:t>любители яблок </a:t>
            </a:r>
          </a:p>
          <a:p>
            <a:r>
              <a:rPr lang="en-US" sz="2000" dirty="0" smtClean="0"/>
              <a:t>Apple Day </a:t>
            </a:r>
            <a:r>
              <a:rPr lang="ru-RU" sz="2000" dirty="0" smtClean="0"/>
              <a:t>– яблочный день</a:t>
            </a:r>
          </a:p>
          <a:p>
            <a:r>
              <a:rPr lang="en-US" sz="2000" dirty="0" smtClean="0"/>
              <a:t>Fair </a:t>
            </a:r>
            <a:r>
              <a:rPr lang="ru-RU" sz="2000" dirty="0" smtClean="0"/>
              <a:t>– ярмарка</a:t>
            </a:r>
          </a:p>
          <a:p>
            <a:r>
              <a:rPr lang="en-US" sz="2000" dirty="0" smtClean="0"/>
              <a:t>Taste – </a:t>
            </a:r>
            <a:r>
              <a:rPr lang="ru-RU" sz="2000" dirty="0" smtClean="0"/>
              <a:t>пробовать</a:t>
            </a:r>
          </a:p>
          <a:p>
            <a:r>
              <a:rPr lang="en-US" sz="2000" dirty="0" smtClean="0"/>
              <a:t>Charity – </a:t>
            </a:r>
            <a:r>
              <a:rPr lang="ru-RU" sz="2000" dirty="0" smtClean="0"/>
              <a:t>благотворительная организация</a:t>
            </a:r>
          </a:p>
          <a:p>
            <a:r>
              <a:rPr lang="en-US" sz="2000" dirty="0" smtClean="0"/>
              <a:t>Dedicate – </a:t>
            </a:r>
            <a:r>
              <a:rPr lang="ru-RU" sz="2000" dirty="0" smtClean="0"/>
              <a:t>посвящать</a:t>
            </a:r>
          </a:p>
          <a:p>
            <a:r>
              <a:rPr lang="en-US" sz="2000" dirty="0" smtClean="0"/>
              <a:t>Dishes –</a:t>
            </a:r>
            <a:r>
              <a:rPr lang="ru-RU" sz="2000" dirty="0" smtClean="0"/>
              <a:t> блюда</a:t>
            </a:r>
          </a:p>
          <a:p>
            <a:r>
              <a:rPr lang="en-US" sz="2000" dirty="0" smtClean="0"/>
              <a:t>Different –</a:t>
            </a:r>
            <a:r>
              <a:rPr lang="ru-RU" sz="2000" dirty="0" smtClean="0"/>
              <a:t> различные</a:t>
            </a:r>
          </a:p>
          <a:p>
            <a:r>
              <a:rPr lang="en-US" sz="2000" dirty="0" smtClean="0"/>
              <a:t>Competition –</a:t>
            </a:r>
            <a:r>
              <a:rPr lang="ru-RU" sz="2000" dirty="0" smtClean="0"/>
              <a:t> соревнования</a:t>
            </a:r>
          </a:p>
          <a:p>
            <a:r>
              <a:rPr lang="en-US" sz="2000" dirty="0" smtClean="0"/>
              <a:t>Peel –</a:t>
            </a:r>
            <a:r>
              <a:rPr lang="ru-RU" sz="2000" dirty="0" smtClean="0"/>
              <a:t>срезать кожуру, кожура</a:t>
            </a:r>
          </a:p>
          <a:p>
            <a:r>
              <a:rPr lang="en-US" sz="2000" dirty="0" smtClean="0"/>
              <a:t>Symbol – </a:t>
            </a:r>
            <a:r>
              <a:rPr lang="ru-RU" sz="2000" dirty="0" smtClean="0"/>
              <a:t>символ</a:t>
            </a:r>
          </a:p>
          <a:p>
            <a:r>
              <a:rPr lang="en-US" sz="2000" dirty="0" smtClean="0"/>
              <a:t>Physical – </a:t>
            </a:r>
            <a:r>
              <a:rPr lang="ru-RU" sz="2000" dirty="0" smtClean="0"/>
              <a:t>физический</a:t>
            </a:r>
          </a:p>
          <a:p>
            <a:r>
              <a:rPr lang="en-US" sz="2000" dirty="0" smtClean="0"/>
              <a:t>Cultural – </a:t>
            </a:r>
            <a:r>
              <a:rPr lang="ru-RU" sz="2000" dirty="0" smtClean="0"/>
              <a:t>культурный</a:t>
            </a:r>
          </a:p>
          <a:p>
            <a:r>
              <a:rPr lang="en-US" sz="2000" dirty="0" smtClean="0"/>
              <a:t>Variety – </a:t>
            </a:r>
            <a:r>
              <a:rPr lang="ru-RU" sz="2000" dirty="0" smtClean="0"/>
              <a:t>разнообразие</a:t>
            </a:r>
            <a:endParaRPr lang="en-US" sz="2000" dirty="0" smtClean="0"/>
          </a:p>
          <a:p>
            <a:r>
              <a:rPr lang="en-US" sz="2000" dirty="0" smtClean="0"/>
              <a:t>Organize – </a:t>
            </a:r>
            <a:r>
              <a:rPr lang="ru-RU" sz="2000" dirty="0" smtClean="0"/>
              <a:t>организовать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428604"/>
            <a:ext cx="745634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Now some tasks! </a:t>
            </a:r>
          </a:p>
          <a:p>
            <a:pPr algn="ctr"/>
            <a:r>
              <a:rPr lang="en-US" sz="3200" b="1" dirty="0" err="1" smtClean="0"/>
              <a:t>Unjumble</a:t>
            </a:r>
            <a:r>
              <a:rPr lang="en-US" sz="3200" b="1" dirty="0" smtClean="0"/>
              <a:t> the letters to find new words:</a:t>
            </a:r>
          </a:p>
          <a:p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2285992"/>
            <a:ext cx="278608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1.</a:t>
            </a:r>
            <a:r>
              <a:rPr lang="en-US" sz="3200" dirty="0" smtClean="0"/>
              <a:t> </a:t>
            </a:r>
            <a:r>
              <a:rPr lang="en-US" sz="3200" dirty="0" err="1" smtClean="0"/>
              <a:t>Olhadiy</a:t>
            </a:r>
            <a:r>
              <a:rPr lang="ru-RU" sz="3200" dirty="0" smtClean="0"/>
              <a:t> –</a:t>
            </a:r>
            <a:endParaRPr lang="en-US" sz="3200" dirty="0" smtClean="0"/>
          </a:p>
          <a:p>
            <a:r>
              <a:rPr lang="en-US" sz="3200" b="1" dirty="0" smtClean="0"/>
              <a:t>2.</a:t>
            </a:r>
            <a:r>
              <a:rPr lang="en-US" sz="3200" dirty="0" smtClean="0"/>
              <a:t> </a:t>
            </a:r>
            <a:r>
              <a:rPr lang="en-US" sz="3200" dirty="0" err="1" smtClean="0"/>
              <a:t>Dfifeernt</a:t>
            </a:r>
            <a:r>
              <a:rPr lang="en-US" sz="3200" dirty="0" smtClean="0"/>
              <a:t> –</a:t>
            </a:r>
          </a:p>
          <a:p>
            <a:r>
              <a:rPr lang="en-US" sz="3200" b="1" dirty="0" smtClean="0"/>
              <a:t>3. </a:t>
            </a:r>
            <a:r>
              <a:rPr lang="en-US" sz="3200" dirty="0" err="1" smtClean="0"/>
              <a:t>Palep</a:t>
            </a:r>
            <a:r>
              <a:rPr lang="en-US" sz="3200" dirty="0" smtClean="0"/>
              <a:t> –</a:t>
            </a:r>
          </a:p>
          <a:p>
            <a:r>
              <a:rPr lang="en-US" sz="3200" b="1" dirty="0" smtClean="0"/>
              <a:t>4. </a:t>
            </a:r>
            <a:r>
              <a:rPr lang="en-US" sz="3200" dirty="0" err="1" smtClean="0"/>
              <a:t>Eple</a:t>
            </a:r>
            <a:r>
              <a:rPr lang="en-US" sz="3200" dirty="0" smtClean="0"/>
              <a:t> –</a:t>
            </a:r>
          </a:p>
          <a:p>
            <a:r>
              <a:rPr lang="en-US" sz="3200" b="1" dirty="0" smtClean="0"/>
              <a:t>5. </a:t>
            </a:r>
            <a:r>
              <a:rPr lang="en-US" sz="3200" dirty="0" err="1" smtClean="0"/>
              <a:t>Desihs</a:t>
            </a:r>
            <a:r>
              <a:rPr lang="en-US" sz="3200" dirty="0" smtClean="0"/>
              <a:t> –</a:t>
            </a:r>
          </a:p>
          <a:p>
            <a:r>
              <a:rPr lang="en-US" sz="3200" b="1" dirty="0" smtClean="0"/>
              <a:t>6.</a:t>
            </a:r>
            <a:r>
              <a:rPr lang="en-US" sz="3200" dirty="0" smtClean="0"/>
              <a:t> </a:t>
            </a:r>
            <a:r>
              <a:rPr lang="en-US" sz="3200" dirty="0" err="1" smtClean="0"/>
              <a:t>Rafi</a:t>
            </a:r>
            <a:r>
              <a:rPr lang="en-US" sz="3200" dirty="0" smtClean="0"/>
              <a:t> –</a:t>
            </a:r>
          </a:p>
          <a:p>
            <a:r>
              <a:rPr lang="en-US" sz="3200" b="1" dirty="0" smtClean="0"/>
              <a:t>7. </a:t>
            </a:r>
            <a:r>
              <a:rPr lang="en-US" sz="3200" dirty="0" err="1" smtClean="0"/>
              <a:t>Setat</a:t>
            </a:r>
            <a:r>
              <a:rPr lang="en-US" sz="3200" dirty="0" smtClean="0"/>
              <a:t> </a:t>
            </a:r>
            <a:r>
              <a:rPr lang="en-US" sz="2000" dirty="0" smtClean="0"/>
              <a:t>-</a:t>
            </a:r>
            <a:endParaRPr lang="ru-RU" sz="2000" b="1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285728"/>
            <a:ext cx="76438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Find</a:t>
            </a:r>
            <a:r>
              <a:rPr lang="ru-RU" sz="3600" b="1" dirty="0" smtClean="0"/>
              <a:t> </a:t>
            </a:r>
            <a:r>
              <a:rPr lang="en-US" sz="3600" b="1" dirty="0" smtClean="0"/>
              <a:t>the words</a:t>
            </a:r>
            <a:r>
              <a:rPr lang="ru-RU" sz="3600" b="1" dirty="0" smtClean="0"/>
              <a:t>: </a:t>
            </a:r>
          </a:p>
          <a:p>
            <a:endParaRPr lang="en-US" sz="3600" b="1" dirty="0" smtClean="0"/>
          </a:p>
          <a:p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1412776"/>
            <a:ext cx="2613216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AC P E L P E </a:t>
            </a:r>
            <a:r>
              <a:rPr lang="en-US" sz="2400" dirty="0" err="1" smtClean="0"/>
              <a:t>E</a:t>
            </a:r>
            <a:r>
              <a:rPr lang="en-US" sz="2400" dirty="0" smtClean="0"/>
              <a:t>  L</a:t>
            </a:r>
          </a:p>
          <a:p>
            <a:r>
              <a:rPr lang="en-US" sz="2400" dirty="0" smtClean="0"/>
              <a:t>P S K C F B E T D</a:t>
            </a:r>
          </a:p>
          <a:p>
            <a:r>
              <a:rPr lang="en-US" sz="2400" dirty="0" smtClean="0"/>
              <a:t>P YO GA P RF A</a:t>
            </a:r>
          </a:p>
          <a:p>
            <a:r>
              <a:rPr lang="en-US" sz="2400" dirty="0" smtClean="0"/>
              <a:t>L MR C I  F OB Y</a:t>
            </a:r>
          </a:p>
          <a:p>
            <a:r>
              <a:rPr lang="en-US" sz="2400" dirty="0" smtClean="0"/>
              <a:t>E B GOR B R L V</a:t>
            </a:r>
          </a:p>
          <a:p>
            <a:r>
              <a:rPr lang="en-US" sz="2400" dirty="0" smtClean="0"/>
              <a:t>RO E L B C O PY</a:t>
            </a:r>
          </a:p>
          <a:p>
            <a:r>
              <a:rPr lang="en-US" sz="2400" dirty="0" smtClean="0"/>
              <a:t>P L H HO F C OP</a:t>
            </a:r>
          </a:p>
          <a:p>
            <a:r>
              <a:rPr lang="en-US" sz="2400" dirty="0" smtClean="0"/>
              <a:t>COI  H F C P  FY</a:t>
            </a:r>
          </a:p>
          <a:p>
            <a:r>
              <a:rPr lang="en-US" sz="2400" dirty="0" smtClean="0"/>
              <a:t>COS H P E Y  LC</a:t>
            </a:r>
          </a:p>
          <a:p>
            <a:r>
              <a:rPr lang="en-US" sz="2400" dirty="0" smtClean="0"/>
              <a:t> I  SE R L  P L  OP</a:t>
            </a:r>
          </a:p>
          <a:p>
            <a:endParaRPr lang="ru-RU" sz="24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404664"/>
            <a:ext cx="50225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Answer the questions</a:t>
            </a:r>
            <a:r>
              <a:rPr lang="ru-RU" sz="3600" b="1" dirty="0" smtClean="0"/>
              <a:t>: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4847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83568" y="1628800"/>
            <a:ext cx="566373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ru-RU" sz="2000" b="1" dirty="0" smtClean="0"/>
              <a:t>1.</a:t>
            </a:r>
            <a:r>
              <a:rPr lang="en-US" sz="2000" dirty="0" smtClean="0"/>
              <a:t>When was the first Apple Day celebrated</a:t>
            </a:r>
            <a:r>
              <a:rPr lang="ru-RU" sz="2000" dirty="0" smtClean="0"/>
              <a:t>?</a:t>
            </a:r>
          </a:p>
          <a:p>
            <a:pPr marL="457200" indent="-457200"/>
            <a:r>
              <a:rPr lang="ru-RU" sz="2000" b="1" dirty="0" smtClean="0"/>
              <a:t>2. </a:t>
            </a:r>
            <a:r>
              <a:rPr lang="en-US" sz="2000" dirty="0" smtClean="0"/>
              <a:t>When is an Apple Day  celebrated now</a:t>
            </a:r>
            <a:r>
              <a:rPr lang="ru-RU" sz="2000" dirty="0" smtClean="0"/>
              <a:t>?</a:t>
            </a:r>
            <a:endParaRPr lang="en-US" sz="2000" dirty="0" smtClean="0"/>
          </a:p>
          <a:p>
            <a:pPr marL="457200" indent="-457200"/>
            <a:r>
              <a:rPr lang="en-US" sz="2000" b="1" dirty="0" smtClean="0"/>
              <a:t>3.</a:t>
            </a:r>
            <a:r>
              <a:rPr lang="ru-RU" sz="2000" b="1" dirty="0" smtClean="0"/>
              <a:t> </a:t>
            </a:r>
            <a:r>
              <a:rPr lang="en-US" sz="2000" dirty="0" smtClean="0"/>
              <a:t>Where is an Apple Day celebrated?</a:t>
            </a:r>
            <a:endParaRPr lang="ru-RU" sz="2000" dirty="0" smtClean="0"/>
          </a:p>
          <a:p>
            <a:pPr marL="457200" indent="-457200"/>
            <a:r>
              <a:rPr lang="ru-RU" sz="2000" b="1" dirty="0" smtClean="0"/>
              <a:t>4. </a:t>
            </a:r>
            <a:r>
              <a:rPr lang="en-US" sz="2000" dirty="0" smtClean="0"/>
              <a:t>What traditions do you know?</a:t>
            </a:r>
          </a:p>
          <a:p>
            <a:pPr marL="457200" indent="-457200"/>
            <a:r>
              <a:rPr lang="en-US" sz="2000" b="1" dirty="0" smtClean="0"/>
              <a:t>5. </a:t>
            </a:r>
            <a:r>
              <a:rPr lang="en-US" sz="2000" dirty="0" smtClean="0"/>
              <a:t>What is the most popular dish?</a:t>
            </a:r>
            <a:endParaRPr lang="ru-RU" sz="2000" b="1" dirty="0"/>
          </a:p>
        </p:txBody>
      </p:sp>
      <p:pic>
        <p:nvPicPr>
          <p:cNvPr id="1029" name="Picture 5" descr="C:\Documents and Settings\Юля\Рабочий стол\2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1857364"/>
            <a:ext cx="1828800" cy="1463675"/>
          </a:xfrm>
          <a:prstGeom prst="rect">
            <a:avLst/>
          </a:prstGeom>
          <a:noFill/>
        </p:spPr>
      </p:pic>
      <p:pic>
        <p:nvPicPr>
          <p:cNvPr id="1030" name="Picture 6" descr="C:\Documents and Settings\Юля\Рабочий стол\45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786190"/>
            <a:ext cx="3206048" cy="2414230"/>
          </a:xfrm>
          <a:prstGeom prst="rect">
            <a:avLst/>
          </a:prstGeom>
          <a:noFill/>
        </p:spPr>
      </p:pic>
      <p:pic>
        <p:nvPicPr>
          <p:cNvPr id="1031" name="Picture 7" descr="C:\Documents and Settings\Юля\Рабочий стол\67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3786190"/>
            <a:ext cx="3490128" cy="233838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420144" y="629072"/>
            <a:ext cx="4866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Sources of information:</a:t>
            </a:r>
          </a:p>
          <a:p>
            <a:pPr marL="514350" indent="-514350"/>
            <a:endParaRPr lang="ru-RU" sz="3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1928802"/>
            <a:ext cx="557214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1)</a:t>
            </a:r>
            <a:r>
              <a:rPr lang="en-US" dirty="0" smtClean="0">
                <a:hlinkClick r:id="rId2"/>
              </a:rPr>
              <a:t>http://www.justenglish.ru/uncategorized/1029-apple-day</a:t>
            </a:r>
            <a:endParaRPr lang="en-US" dirty="0" smtClean="0"/>
          </a:p>
          <a:p>
            <a:r>
              <a:rPr lang="en-US" dirty="0" smtClean="0"/>
              <a:t>2) </a:t>
            </a:r>
            <a:r>
              <a:rPr lang="en-US" dirty="0" smtClean="0">
                <a:hlinkClick r:id="rId3"/>
              </a:rPr>
              <a:t>http://monemo.ru/rest/apple-day-v-anglii-bolshoy-prazdnik-zdorovja-dlja-ljubiteley-jablok/</a:t>
            </a:r>
            <a:endParaRPr lang="en-US" dirty="0" smtClean="0"/>
          </a:p>
          <a:p>
            <a:r>
              <a:rPr lang="en-US" dirty="0" smtClean="0"/>
              <a:t>3) </a:t>
            </a:r>
            <a:r>
              <a:rPr lang="en-US" dirty="0" smtClean="0">
                <a:hlinkClick r:id="rId4"/>
              </a:rPr>
              <a:t>http://www.kulina.ru/articles/68003/</a:t>
            </a:r>
            <a:endParaRPr lang="en-US" dirty="0" smtClean="0"/>
          </a:p>
          <a:p>
            <a:r>
              <a:rPr lang="en-US" dirty="0" smtClean="0"/>
              <a:t>4) </a:t>
            </a:r>
            <a:r>
              <a:rPr lang="en-US" dirty="0" smtClean="0">
                <a:hlinkClick r:id="rId5"/>
              </a:rPr>
              <a:t>http://www.england-in-particular.info/cg/appleday/</a:t>
            </a:r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1234</TotalTime>
  <Words>388</Words>
  <Application>Microsoft Office PowerPoint</Application>
  <PresentationFormat>Экран (4:3)</PresentationFormat>
  <Paragraphs>62</Paragraphs>
  <Slides>8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Юля</cp:lastModifiedBy>
  <cp:revision>100</cp:revision>
  <dcterms:created xsi:type="dcterms:W3CDTF">2013-04-06T10:33:51Z</dcterms:created>
  <dcterms:modified xsi:type="dcterms:W3CDTF">2013-05-01T04:55:57Z</dcterms:modified>
</cp:coreProperties>
</file>