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C7284-7A4D-4542-85A1-FBAA1C99D7F8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18871-F4F9-4999-AB2E-EDE05B259B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0687" y="2285992"/>
            <a:ext cx="2803237" cy="384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Леново</dc:creator>
  <cp:lastModifiedBy>Леново</cp:lastModifiedBy>
  <cp:revision>2</cp:revision>
  <dcterms:created xsi:type="dcterms:W3CDTF">2013-05-01T19:24:38Z</dcterms:created>
  <dcterms:modified xsi:type="dcterms:W3CDTF">2013-05-01T19:29:53Z</dcterms:modified>
</cp:coreProperties>
</file>