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B6A5E-6EE2-45B3-9D51-684FE40B5526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9CB54-D7F5-4AB7-9D0A-F6DC97AFA1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еново\Desktop\документы\sc0001 (6)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9" y="2500306"/>
            <a:ext cx="2834516" cy="3883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Леново</dc:creator>
  <cp:lastModifiedBy>Леново</cp:lastModifiedBy>
  <cp:revision>2</cp:revision>
  <dcterms:created xsi:type="dcterms:W3CDTF">2013-05-01T19:27:54Z</dcterms:created>
  <dcterms:modified xsi:type="dcterms:W3CDTF">2013-05-01T19:30:14Z</dcterms:modified>
</cp:coreProperties>
</file>