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«ПРЯМОЙ УГОЛ»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Пономарёва А.В.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ФИГУРЫ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2800" y="2133600"/>
            <a:ext cx="1905000" cy="18288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62000" y="2057400"/>
            <a:ext cx="1676400" cy="16764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6019800" y="2133600"/>
            <a:ext cx="2286000" cy="2286000"/>
          </a:xfrm>
          <a:prstGeom prst="diamon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838200" y="4724400"/>
            <a:ext cx="2127504" cy="1752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343400" y="4572000"/>
            <a:ext cx="2819400" cy="17526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Фигуры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990600" y="1524000"/>
            <a:ext cx="1676400" cy="16764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57200" y="4038600"/>
            <a:ext cx="2895600" cy="1524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324600" y="685800"/>
            <a:ext cx="2051304" cy="1905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00800" y="2895600"/>
            <a:ext cx="1981200" cy="18288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6"/>
          <p:cNvSpPr/>
          <p:nvPr/>
        </p:nvSpPr>
        <p:spPr>
          <a:xfrm>
            <a:off x="6477000" y="4953000"/>
            <a:ext cx="1676400" cy="1676400"/>
          </a:xfrm>
          <a:prstGeom prst="diamon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ПРЯМОЙ УГОЛ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2361406" y="3429000"/>
            <a:ext cx="27439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733800" y="4800600"/>
            <a:ext cx="3505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362200" y="3429000"/>
            <a:ext cx="2743994" cy="79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733800" y="4800600"/>
            <a:ext cx="3505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733800" y="4800600"/>
            <a:ext cx="3505200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733800" y="42672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4001294" y="453310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Рис.1                    Рис. 2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rot="5400000">
            <a:off x="571500" y="2628900"/>
            <a:ext cx="19050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990600" y="3429000"/>
            <a:ext cx="18288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571500" y="2628900"/>
            <a:ext cx="19050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990600" y="3429000"/>
            <a:ext cx="18288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990600" y="3429000"/>
            <a:ext cx="1828800" cy="68580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571500" y="2628900"/>
            <a:ext cx="1905000" cy="106680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V="1">
            <a:off x="4267200" y="2286000"/>
            <a:ext cx="182880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6019800" y="3352800"/>
            <a:ext cx="27432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V="1">
            <a:off x="4267200" y="2286000"/>
            <a:ext cx="182880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V="1">
            <a:off x="4267200" y="2286000"/>
            <a:ext cx="1828800" cy="167640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6019800" y="3352800"/>
            <a:ext cx="27432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6019800" y="3352800"/>
            <a:ext cx="2743200" cy="68580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Дуга 52"/>
          <p:cNvSpPr/>
          <p:nvPr/>
        </p:nvSpPr>
        <p:spPr>
          <a:xfrm>
            <a:off x="990600" y="3352800"/>
            <a:ext cx="914400" cy="914400"/>
          </a:xfrm>
          <a:prstGeom prst="arc">
            <a:avLst>
              <a:gd name="adj1" fmla="val 16003778"/>
              <a:gd name="adj2" fmla="val 21061666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Дуга 54"/>
          <p:cNvSpPr/>
          <p:nvPr/>
        </p:nvSpPr>
        <p:spPr>
          <a:xfrm>
            <a:off x="5105400" y="3657600"/>
            <a:ext cx="76200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Дуга 56"/>
          <p:cNvSpPr/>
          <p:nvPr/>
        </p:nvSpPr>
        <p:spPr>
          <a:xfrm>
            <a:off x="5638800" y="3429000"/>
            <a:ext cx="914400" cy="914400"/>
          </a:xfrm>
          <a:prstGeom prst="arc">
            <a:avLst>
              <a:gd name="adj1" fmla="val 12709651"/>
              <a:gd name="adj2" fmla="val 0"/>
            </a:avLst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ЗАМОК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95600" y="3429000"/>
            <a:ext cx="25908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76400" y="2895600"/>
            <a:ext cx="1219200" cy="22098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86400" y="2895600"/>
            <a:ext cx="1219200" cy="22098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676400" y="1905000"/>
            <a:ext cx="1219200" cy="990600"/>
          </a:xfrm>
          <a:prstGeom prst="triangl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486400" y="1828800"/>
            <a:ext cx="1219200" cy="10668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81200" y="2286000"/>
            <a:ext cx="533400" cy="533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57200" y="304800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0" normalizeH="0" baseline="0" noProof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           ЗАМОК</a:t>
            </a:r>
            <a:endParaRPr kumimoji="0" lang="ru-RU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867400" y="2286000"/>
            <a:ext cx="533400" cy="533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flipV="1">
            <a:off x="2057400" y="3200400"/>
            <a:ext cx="457200" cy="457200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5943600" y="3200400"/>
            <a:ext cx="45720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733800" y="3733800"/>
            <a:ext cx="914400" cy="6858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со счётными палочками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2591197" y="3276203"/>
            <a:ext cx="1828800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3505200" y="4114800"/>
            <a:ext cx="3505200" cy="762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505200" y="4191000"/>
            <a:ext cx="3429000" cy="13716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со счётными палочками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38100" y="3162300"/>
            <a:ext cx="2819400" cy="1219200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28600" y="5181600"/>
            <a:ext cx="3810000" cy="1588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52600" y="2819400"/>
            <a:ext cx="2667000" cy="2057400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648200" y="2819400"/>
            <a:ext cx="2590800" cy="19812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>
            <a:off x="4953000" y="5105400"/>
            <a:ext cx="2819400" cy="158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V="1">
            <a:off x="6057900" y="3390900"/>
            <a:ext cx="2590800" cy="8382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45</TotalTime>
  <Words>28</Words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«ПРЯМОЙ УГОЛ»</vt:lpstr>
      <vt:lpstr>ФИГУРЫ</vt:lpstr>
      <vt:lpstr>Фигуры</vt:lpstr>
      <vt:lpstr>ПРЯМОЙ УГОЛ</vt:lpstr>
      <vt:lpstr>   Рис.1                    Рис. 2</vt:lpstr>
      <vt:lpstr>                 ЗАМОК</vt:lpstr>
      <vt:lpstr>Работа со счётными палочками</vt:lpstr>
      <vt:lpstr>Работа со счётными палочками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«ПРЯМОЙ УГОЛ»</dc:title>
  <dc:creator>Пользователь</dc:creator>
  <cp:lastModifiedBy>Пользователь</cp:lastModifiedBy>
  <cp:revision>12</cp:revision>
  <dcterms:created xsi:type="dcterms:W3CDTF">2013-01-29T15:49:05Z</dcterms:created>
  <dcterms:modified xsi:type="dcterms:W3CDTF">2013-01-29T16:41:47Z</dcterms:modified>
</cp:coreProperties>
</file>