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6" r:id="rId2"/>
    <p:sldId id="264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8E765-43C2-4711-9F1C-2FE2F7CA9A62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04A59C-BACE-4D77-99AA-A945DDA54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450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04A59C-BACE-4D77-99AA-A945DDA5492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802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34658-91BD-451D-9722-F74357220361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4DEC-CDC3-4AC3-86D7-9393937DC3F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34658-91BD-451D-9722-F74357220361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4DEC-CDC3-4AC3-86D7-9393937DC3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34658-91BD-451D-9722-F74357220361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4DEC-CDC3-4AC3-86D7-9393937DC3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34658-91BD-451D-9722-F74357220361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4DEC-CDC3-4AC3-86D7-9393937DC3F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34658-91BD-451D-9722-F74357220361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4DEC-CDC3-4AC3-86D7-9393937DC3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34658-91BD-451D-9722-F74357220361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4DEC-CDC3-4AC3-86D7-9393937DC3F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34658-91BD-451D-9722-F74357220361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4DEC-CDC3-4AC3-86D7-9393937DC3F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34658-91BD-451D-9722-F74357220361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4DEC-CDC3-4AC3-86D7-9393937DC3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34658-91BD-451D-9722-F74357220361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4DEC-CDC3-4AC3-86D7-9393937DC3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34658-91BD-451D-9722-F74357220361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4DEC-CDC3-4AC3-86D7-9393937DC3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34658-91BD-451D-9722-F74357220361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4DEC-CDC3-4AC3-86D7-9393937DC3F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034658-91BD-451D-9722-F74357220361}" type="datetimeFigureOut">
              <a:rPr lang="ru-RU" smtClean="0"/>
              <a:t>01.05.2013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B784DEC-CDC3-4AC3-86D7-9393937DC3F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5" y="1196752"/>
            <a:ext cx="691276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Times New Roman" pitchFamily="18" charset="0"/>
              </a:rPr>
              <a:t>Проект сюжетно-ролевой игры</a:t>
            </a:r>
          </a:p>
          <a:p>
            <a:pPr algn="ctr">
              <a:defRPr/>
            </a:pPr>
            <a:r>
              <a:rPr lang="ru-RU" sz="40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cs typeface="Times New Roman" pitchFamily="18" charset="0"/>
              </a:rPr>
              <a:t>Кафе «Улыбка»</a:t>
            </a:r>
          </a:p>
        </p:txBody>
      </p:sp>
      <p:pic>
        <p:nvPicPr>
          <p:cNvPr id="5" name="Рисунок 4" descr="торт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65205">
            <a:off x="1007487" y="2903462"/>
            <a:ext cx="1545494" cy="23182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повар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42492">
            <a:off x="6562819" y="3159377"/>
            <a:ext cx="2017248" cy="20946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868144" y="5805264"/>
            <a:ext cx="22322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ГБДОУ №14   Пушкинского района  Санкт - Петербурга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5949280"/>
            <a:ext cx="1584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Автор</a:t>
            </a:r>
            <a:r>
              <a:rPr lang="ru-RU" sz="1400" baseline="0" dirty="0" smtClean="0"/>
              <a:t> проекта: Смирнова Е. Б.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179945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34622" y="230500"/>
            <a:ext cx="19332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196752"/>
            <a:ext cx="56886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i="1" dirty="0" smtClean="0">
                <a:cs typeface="Times New Roman" pitchFamily="18" charset="0"/>
              </a:rPr>
              <a:t> Расширять у детей представления о труде работников столовых, кафе. </a:t>
            </a:r>
          </a:p>
          <a:p>
            <a:pPr>
              <a:buFont typeface="Wingdings" pitchFamily="2" charset="2"/>
              <a:buChar char="v"/>
            </a:pPr>
            <a:r>
              <a:rPr lang="ru-RU" sz="1600" i="1" dirty="0" smtClean="0">
                <a:cs typeface="Times New Roman" pitchFamily="18" charset="0"/>
              </a:rPr>
              <a:t> Познакомить с правилами поведения в общественных местах.</a:t>
            </a:r>
          </a:p>
          <a:p>
            <a:pPr>
              <a:buFont typeface="Wingdings" pitchFamily="2" charset="2"/>
              <a:buChar char="v"/>
            </a:pPr>
            <a:r>
              <a:rPr lang="ru-RU" sz="1600" i="1" dirty="0" smtClean="0">
                <a:cs typeface="Times New Roman" pitchFamily="18" charset="0"/>
              </a:rPr>
              <a:t> Развивать у детей умение самостоятельно разворачивать сюжет игры; согласовывать тему; распределять роли. </a:t>
            </a:r>
          </a:p>
          <a:p>
            <a:pPr>
              <a:buFont typeface="Wingdings" pitchFamily="2" charset="2"/>
              <a:buChar char="v"/>
            </a:pPr>
            <a:r>
              <a:rPr lang="ru-RU" sz="1600" i="1" dirty="0" smtClean="0"/>
              <a:t> Воспитывать дружеские взаимоотношения между  детьми, развивать умение считаться с интересами товарищей.</a:t>
            </a:r>
            <a:endParaRPr lang="ru-RU" sz="1600" i="1" dirty="0" smtClean="0"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600" i="1" dirty="0" smtClean="0">
                <a:cs typeface="Times New Roman" pitchFamily="18" charset="0"/>
              </a:rPr>
              <a:t> Закреплять умение правильно подбирать и пользоваться атрибутами игры.</a:t>
            </a:r>
            <a:br>
              <a:rPr lang="ru-RU" sz="1600" i="1" dirty="0" smtClean="0">
                <a:cs typeface="Times New Roman" pitchFamily="18" charset="0"/>
              </a:rPr>
            </a:br>
            <a:r>
              <a:rPr lang="ru-RU" sz="1600" i="1" dirty="0" smtClean="0">
                <a:cs typeface="Times New Roman" pitchFamily="18" charset="0"/>
              </a:rPr>
              <a:t/>
            </a:r>
            <a:br>
              <a:rPr lang="ru-RU" sz="1600" i="1" dirty="0" smtClean="0">
                <a:cs typeface="Times New Roman" pitchFamily="18" charset="0"/>
              </a:rPr>
            </a:br>
            <a:endParaRPr lang="ru-RU" sz="1600" i="1" dirty="0" smtClean="0">
              <a:cs typeface="Times New Roman" pitchFamily="18" charset="0"/>
            </a:endParaRPr>
          </a:p>
        </p:txBody>
      </p:sp>
      <p:pic>
        <p:nvPicPr>
          <p:cNvPr id="6" name="Содержимое 3" descr="P11300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71778" y="938386"/>
            <a:ext cx="2500622" cy="17174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P11300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3663457"/>
            <a:ext cx="2860600" cy="2145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85184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620688"/>
            <a:ext cx="4572000" cy="6370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педагога и детей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1. Чтение художественной литературы: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Федорино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горе» К. Чуковский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«Кем быть?» В. Маяковский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«Муха –цокотуха» К. Чуковский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2. Продуктивные виды деятельности:</a:t>
            </a:r>
          </a:p>
          <a:p>
            <a:pPr>
              <a:buFont typeface="Wingdings" pitchFamily="2" charset="2"/>
              <a:buChar char="ü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Изготовление муляжей из соленого теста: тортов, конфет, пирожных, мороженого,, шоколадок, разных фруктов и т.д.</a:t>
            </a:r>
          </a:p>
          <a:p>
            <a:pPr>
              <a:buFont typeface="Wingdings" pitchFamily="2" charset="2"/>
              <a:buChar char="ü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Рисование денег, меню.  </a:t>
            </a:r>
          </a:p>
          <a:p>
            <a:pPr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3. Беседы с детьми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Что такое кафе?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Кто работает в кафе? </a:t>
            </a:r>
          </a:p>
          <a:p>
            <a:pPr>
              <a:defRPr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Как себя вести в общественном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месте?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Зачем нужны деньги?</a:t>
            </a:r>
          </a:p>
          <a:p>
            <a:pPr algn="just"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4. Дидактические игры: «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В гости к кукле», «Накрой на стол», «Кто больше знает вежливых слов», «Угадай профессию».</a:t>
            </a:r>
          </a:p>
          <a:p>
            <a:pPr algn="just"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5. Экскурсии: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в магазин, в кафе.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b="1" dirty="0" smtClean="0"/>
          </a:p>
        </p:txBody>
      </p:sp>
      <p:pic>
        <p:nvPicPr>
          <p:cNvPr id="5" name="Рисунок 4" descr="P11300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06691">
            <a:off x="5930036" y="1649754"/>
            <a:ext cx="2159086" cy="16193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S63004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4077072"/>
            <a:ext cx="2805445" cy="18722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683568" y="35913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этап. Подготовительный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34175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68859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этап.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Основной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959338"/>
            <a:ext cx="518457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Систематизация информации</a:t>
            </a:r>
          </a:p>
          <a:p>
            <a:pPr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1. Организация игрового пространства: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Кафе (стойка, столы, официант, подносы, вывеска, фартуки, касса, атрибуты – муляжи продуктов, чайная посуда; салфетки). </a:t>
            </a:r>
          </a:p>
          <a:p>
            <a:pPr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2. Игровая деятельность детей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Повторение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 педагогом диалогов персонажей.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Обучение 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элементам развития сюжета.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Принятие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на себя второстепенной роли.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Использование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предметов-заместителей.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endParaRPr lang="ru-RU" dirty="0"/>
          </a:p>
          <a:p>
            <a:pPr>
              <a:lnSpc>
                <a:spcPct val="150000"/>
              </a:lnSpc>
              <a:defRPr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 descr="P113008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087" y="4391632"/>
            <a:ext cx="2225490" cy="1947624"/>
          </a:xfrm>
          <a:prstGeom prst="rect">
            <a:avLst/>
          </a:prstGeo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P113008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618" y="1916832"/>
            <a:ext cx="2428995" cy="16637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P11300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7" y="4653136"/>
            <a:ext cx="2379542" cy="178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7826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3140968"/>
            <a:ext cx="4608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3. Заключительный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4293096"/>
            <a:ext cx="62646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Участие детей в обсуждении проведенной игры.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Оценка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, подведение итогов игры, 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Диагностика игровых умений. </a:t>
            </a:r>
          </a:p>
          <a:p>
            <a:pPr>
              <a:defRPr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255131"/>
            <a:ext cx="4752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Результат: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063128"/>
            <a:ext cx="691276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Получение знаний о работе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кафе.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Формирование коммуникативных навыков:</a:t>
            </a:r>
          </a:p>
          <a:p>
            <a:pPr algn="just">
              <a:buFont typeface="Wingdings" pitchFamily="2" charset="2"/>
              <a:buChar char="ü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умения слушать партнеров;  </a:t>
            </a:r>
          </a:p>
          <a:p>
            <a:pPr algn="just">
              <a:buFont typeface="Wingdings" pitchFamily="2" charset="2"/>
              <a:buChar char="ü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соединять их замыслы со своими;</a:t>
            </a:r>
          </a:p>
          <a:p>
            <a:pPr algn="just">
              <a:buFont typeface="Wingdings" pitchFamily="2" charset="2"/>
              <a:buChar char="ü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комментировать свои игровые действия и действия партнеров.</a:t>
            </a:r>
          </a:p>
        </p:txBody>
      </p:sp>
    </p:spTree>
    <p:extLst>
      <p:ext uri="{BB962C8B-B14F-4D97-AF65-F5344CB8AC3E}">
        <p14:creationId xmlns:p14="http://schemas.microsoft.com/office/powerpoint/2010/main" val="1216013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2606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Словарный минимум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35310" y="1052736"/>
            <a:ext cx="75608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Профессии:</a:t>
            </a:r>
          </a:p>
          <a:p>
            <a:pPr algn="just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Заведующий кафе, официантка, посетители, бармен, клиенты, кондитер, посудомойка, уборщица, кассир, повар.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Орудия труда: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Чайная посуда, салфетки, фартуки, продукты, меню в  картинках. Кофейная посуда, миксер, кофеварка, микроволновая печь, электрический чайник, пластиковая карточка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Трудовые действия: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Выдает, подает, открывает, впускает; накрывает, усаживает, знакомит (с меню), принимает, обслуживает, рассчитывается, руководит.</a:t>
            </a:r>
          </a:p>
        </p:txBody>
      </p:sp>
    </p:spTree>
    <p:extLst>
      <p:ext uri="{BB962C8B-B14F-4D97-AF65-F5344CB8AC3E}">
        <p14:creationId xmlns:p14="http://schemas.microsoft.com/office/powerpoint/2010/main" val="397286805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99</TotalTime>
  <Words>401</Words>
  <Application>Microsoft Office PowerPoint</Application>
  <PresentationFormat>Экран (4:3)</PresentationFormat>
  <Paragraphs>55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Домашний</cp:lastModifiedBy>
  <cp:revision>10</cp:revision>
  <dcterms:created xsi:type="dcterms:W3CDTF">2013-05-01T16:26:41Z</dcterms:created>
  <dcterms:modified xsi:type="dcterms:W3CDTF">2013-05-01T18:35:56Z</dcterms:modified>
</cp:coreProperties>
</file>