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59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54FD4E-057A-4275-91A4-86E1D54C2DBE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30E49B-E3E3-4D7D-BD7A-60D9ED79B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716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Развитие творческой активности учащихся</a:t>
            </a:r>
            <a:endParaRPr lang="ru-RU" dirty="0"/>
          </a:p>
        </p:txBody>
      </p:sp>
      <p:pic>
        <p:nvPicPr>
          <p:cNvPr id="6" name="Содержимое 5" descr="Безимени-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44" y="2000240"/>
            <a:ext cx="5220512" cy="3143272"/>
          </a:xfrm>
        </p:spPr>
      </p:pic>
      <p:pic>
        <p:nvPicPr>
          <p:cNvPr id="7" name="Рисунок 6" descr="Безимени-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71876"/>
            <a:ext cx="4306056" cy="2872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программы: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dirty="0" smtClean="0"/>
              <a:t>Развитие познавательных способностей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Развитие воображения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Логического мышления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Развитие </a:t>
            </a:r>
            <a:r>
              <a:rPr lang="ru-RU" dirty="0" smtClean="0"/>
              <a:t>речи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Развитие памяти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dirty="0" smtClean="0"/>
              <a:t>Развитие смекалки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Направления: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1 класс: знакомство с функциями предметов, фигур, веществ</a:t>
            </a:r>
          </a:p>
          <a:p>
            <a:pPr>
              <a:buNone/>
            </a:pPr>
            <a:r>
              <a:rPr lang="ru-RU" dirty="0" smtClean="0"/>
              <a:t>    2 класс: знакомство с методами сочинения сказок, рассказов, загадок, ребусов</a:t>
            </a:r>
          </a:p>
          <a:p>
            <a:pPr>
              <a:buNone/>
            </a:pPr>
            <a:r>
              <a:rPr lang="ru-RU" dirty="0" smtClean="0"/>
              <a:t>    3 класс: выполнение логически-поисковых задач</a:t>
            </a:r>
          </a:p>
          <a:p>
            <a:pPr>
              <a:buNone/>
            </a:pPr>
            <a:r>
              <a:rPr lang="ru-RU" dirty="0" smtClean="0"/>
              <a:t>    4 класс: продолжение над развитием различных видов мышления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8" name="Oval 50"/>
          <p:cNvSpPr>
            <a:spLocks noChangeArrowheads="1"/>
          </p:cNvSpPr>
          <p:nvPr/>
        </p:nvSpPr>
        <p:spPr bwMode="auto">
          <a:xfrm>
            <a:off x="1428728" y="1214422"/>
            <a:ext cx="3429024" cy="198120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класс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97" name="AutoShape 49"/>
          <p:cNvSpPr>
            <a:spLocks noChangeArrowheads="1"/>
          </p:cNvSpPr>
          <p:nvPr/>
        </p:nvSpPr>
        <p:spPr bwMode="auto">
          <a:xfrm>
            <a:off x="4857752" y="2500306"/>
            <a:ext cx="904875" cy="171450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96" name="AutoShape 48"/>
          <p:cNvSpPr>
            <a:spLocks noChangeArrowheads="1"/>
          </p:cNvSpPr>
          <p:nvPr/>
        </p:nvSpPr>
        <p:spPr bwMode="auto">
          <a:xfrm rot="4727621">
            <a:off x="3172086" y="3964619"/>
            <a:ext cx="1452135" cy="231905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95" name="AutoShape 47"/>
          <p:cNvSpPr>
            <a:spLocks noChangeArrowheads="1"/>
          </p:cNvSpPr>
          <p:nvPr/>
        </p:nvSpPr>
        <p:spPr bwMode="auto">
          <a:xfrm rot="20819625" flipV="1">
            <a:off x="4720419" y="1457167"/>
            <a:ext cx="904875" cy="152400"/>
          </a:xfrm>
          <a:prstGeom prst="rightArrow">
            <a:avLst>
              <a:gd name="adj1" fmla="val 50000"/>
              <a:gd name="adj2" fmla="val 148438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94" name="AutoShape 46"/>
          <p:cNvSpPr>
            <a:spLocks noChangeArrowheads="1"/>
          </p:cNvSpPr>
          <p:nvPr/>
        </p:nvSpPr>
        <p:spPr bwMode="auto">
          <a:xfrm rot="3530584">
            <a:off x="4069816" y="3417614"/>
            <a:ext cx="904875" cy="171450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93" name="AutoShape 45"/>
          <p:cNvSpPr>
            <a:spLocks noChangeArrowheads="1"/>
          </p:cNvSpPr>
          <p:nvPr/>
        </p:nvSpPr>
        <p:spPr bwMode="auto">
          <a:xfrm rot="5839639">
            <a:off x="2268755" y="3431982"/>
            <a:ext cx="575225" cy="249007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5643570" y="857232"/>
            <a:ext cx="2643206" cy="85725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Знакомство с формой предмета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5786446" y="1857364"/>
            <a:ext cx="2671766" cy="150019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Создание образов из различных геометрических фигур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4857752" y="3714752"/>
            <a:ext cx="4071966" cy="85725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Знакомство с размером предмета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214282" y="3857628"/>
            <a:ext cx="3143272" cy="78581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dirty="0" smtClean="0"/>
              <a:t>Знакомство с цветом предмета</a:t>
            </a:r>
            <a:endParaRPr lang="ru-RU" sz="2400" dirty="0"/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2357422" y="5000636"/>
            <a:ext cx="5214974" cy="107157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Понятие «вещество», «объект», «функция», «аналогия»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9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3" name="Oval 29"/>
          <p:cNvSpPr>
            <a:spLocks noChangeArrowheads="1"/>
          </p:cNvSpPr>
          <p:nvPr/>
        </p:nvSpPr>
        <p:spPr bwMode="auto">
          <a:xfrm>
            <a:off x="785786" y="1714488"/>
            <a:ext cx="3209934" cy="198120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класс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32" name="AutoShape 28"/>
          <p:cNvSpPr>
            <a:spLocks noChangeArrowheads="1"/>
          </p:cNvSpPr>
          <p:nvPr/>
        </p:nvSpPr>
        <p:spPr bwMode="auto">
          <a:xfrm rot="20296995">
            <a:off x="3857227" y="1804375"/>
            <a:ext cx="904875" cy="171450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31" name="AutoShape 27"/>
          <p:cNvSpPr>
            <a:spLocks noChangeArrowheads="1"/>
          </p:cNvSpPr>
          <p:nvPr/>
        </p:nvSpPr>
        <p:spPr bwMode="auto">
          <a:xfrm rot="694530">
            <a:off x="4139159" y="2819668"/>
            <a:ext cx="904875" cy="171450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30" name="AutoShape 26"/>
          <p:cNvSpPr>
            <a:spLocks noChangeArrowheads="1"/>
          </p:cNvSpPr>
          <p:nvPr/>
        </p:nvSpPr>
        <p:spPr bwMode="auto">
          <a:xfrm rot="20043272" flipV="1">
            <a:off x="3291659" y="1314292"/>
            <a:ext cx="904875" cy="152400"/>
          </a:xfrm>
          <a:prstGeom prst="rightArrow">
            <a:avLst>
              <a:gd name="adj1" fmla="val 50000"/>
              <a:gd name="adj2" fmla="val 148438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9" name="AutoShape 25"/>
          <p:cNvSpPr>
            <a:spLocks noChangeArrowheads="1"/>
          </p:cNvSpPr>
          <p:nvPr/>
        </p:nvSpPr>
        <p:spPr bwMode="auto">
          <a:xfrm rot="2491842">
            <a:off x="3657840" y="3564549"/>
            <a:ext cx="904875" cy="171450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8" name="AutoShape 24"/>
          <p:cNvSpPr>
            <a:spLocks noChangeArrowheads="1"/>
          </p:cNvSpPr>
          <p:nvPr/>
        </p:nvSpPr>
        <p:spPr bwMode="auto">
          <a:xfrm rot="5400000">
            <a:off x="1847833" y="4367217"/>
            <a:ext cx="904875" cy="171450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4143372" y="642918"/>
            <a:ext cx="4143404" cy="48101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Классификация предметов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4786314" y="1428736"/>
            <a:ext cx="3929090" cy="92869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Установление логических связей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286380" y="2643182"/>
            <a:ext cx="3571900" cy="85725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 с логически-поисковыми задачами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4500562" y="3857628"/>
            <a:ext cx="4429156" cy="71438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 с рифмованными словами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4357686" y="5072074"/>
            <a:ext cx="4214842" cy="50006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Нахождение ассоциаций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22" name="AutoShape 18"/>
          <p:cNvSpPr>
            <a:spLocks noChangeArrowheads="1"/>
          </p:cNvSpPr>
          <p:nvPr/>
        </p:nvSpPr>
        <p:spPr bwMode="auto">
          <a:xfrm rot="2931595">
            <a:off x="2992282" y="4205072"/>
            <a:ext cx="1615876" cy="258557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428596" y="5072074"/>
            <a:ext cx="3429024" cy="83820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Выполнение рисунков на клетке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3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42" name="Rectangle 38"/>
          <p:cNvSpPr>
            <a:spLocks noChangeArrowheads="1"/>
          </p:cNvSpPr>
          <p:nvPr/>
        </p:nvSpPr>
        <p:spPr bwMode="auto">
          <a:xfrm>
            <a:off x="0" y="42860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571472" y="1285860"/>
            <a:ext cx="3714776" cy="198120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 класс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 rot="2550757">
            <a:off x="3796615" y="3212135"/>
            <a:ext cx="904875" cy="171450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 rot="20819625" flipV="1">
            <a:off x="3934600" y="1314291"/>
            <a:ext cx="904875" cy="152400"/>
          </a:xfrm>
          <a:prstGeom prst="rightArrow">
            <a:avLst>
              <a:gd name="adj1" fmla="val 50000"/>
              <a:gd name="adj2" fmla="val 148438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929190" y="642918"/>
            <a:ext cx="3929090" cy="100013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Arial" pitchFamily="34" charset="0"/>
              </a:rPr>
              <a:t>Знакомство с приёмами фантазирования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786050" y="3786190"/>
            <a:ext cx="5786478" cy="18573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Умение анализировать, синтезировать, обобщать, конструировать, конкретизировать, рифмовать, рассуждать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714348" y="928670"/>
            <a:ext cx="3500462" cy="2071702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класс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>
            <a:off x="4286248" y="2071678"/>
            <a:ext cx="904875" cy="171450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/>
          <p:cNvSpPr>
            <a:spLocks noChangeArrowheads="1"/>
          </p:cNvSpPr>
          <p:nvPr/>
        </p:nvSpPr>
        <p:spPr bwMode="auto">
          <a:xfrm rot="2875746">
            <a:off x="3924845" y="2748230"/>
            <a:ext cx="904875" cy="171450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 rot="20819625" flipV="1">
            <a:off x="4077475" y="957101"/>
            <a:ext cx="904875" cy="152400"/>
          </a:xfrm>
          <a:prstGeom prst="rightArrow">
            <a:avLst>
              <a:gd name="adj1" fmla="val 50000"/>
              <a:gd name="adj2" fmla="val 148438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 rot="5074962">
            <a:off x="2216610" y="3745940"/>
            <a:ext cx="1313232" cy="241348"/>
          </a:xfrm>
          <a:prstGeom prst="rightArrow">
            <a:avLst>
              <a:gd name="adj1" fmla="val 50000"/>
              <a:gd name="adj2" fmla="val 131944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000628" y="500042"/>
            <a:ext cx="3714776" cy="57150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Знакомство с системами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286380" y="1785926"/>
            <a:ext cx="3671898" cy="79057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Знакомство с противоречиями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071934" y="3286124"/>
            <a:ext cx="4857752" cy="100013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Применение фантазирования для решения простых задач</a:t>
            </a:r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714348" y="4714884"/>
            <a:ext cx="4833955" cy="85725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Использование различных приёмов для сочинения сказок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Компьютерная поддержка</a:t>
            </a:r>
            <a:endParaRPr lang="ru-RU" dirty="0"/>
          </a:p>
        </p:txBody>
      </p:sp>
      <p:pic>
        <p:nvPicPr>
          <p:cNvPr id="4" name="Содержимое 3" descr="Безимени-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357298"/>
            <a:ext cx="3642228" cy="2357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PICT01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1357298"/>
            <a:ext cx="3143273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PICT01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3857628"/>
            <a:ext cx="3620233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PICT019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3857628"/>
            <a:ext cx="3619525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Участие в конкурсах, олимпиадах.</a:t>
            </a:r>
            <a:endParaRPr lang="ru-RU" dirty="0"/>
          </a:p>
        </p:txBody>
      </p:sp>
      <p:pic>
        <p:nvPicPr>
          <p:cNvPr id="4" name="Содержимое 3" descr="кенгуру вол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428736"/>
            <a:ext cx="947251" cy="15001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кенгуру волк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071810"/>
            <a:ext cx="947251" cy="15001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кенгуру пестря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1500174"/>
            <a:ext cx="1000132" cy="14494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кенгуру полянс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00166" y="3071810"/>
            <a:ext cx="1037590" cy="15001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кенгуру роди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14612" y="1500175"/>
            <a:ext cx="928694" cy="14708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медв родионов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57884" y="1500174"/>
            <a:ext cx="1810226" cy="11430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медвежонок волк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857884" y="2786058"/>
            <a:ext cx="1857388" cy="1172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медвежонок пестряк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14876" y="1571612"/>
            <a:ext cx="928694" cy="1275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 descr="эра родион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714612" y="3071809"/>
            <a:ext cx="2714644" cy="19340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 descr="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000760" y="4143380"/>
            <a:ext cx="1637009" cy="11430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 descr="галя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286248" y="5143512"/>
            <a:ext cx="1862815" cy="12858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 descr="вова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428860" y="5143512"/>
            <a:ext cx="1785950" cy="1242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 descr="георгий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71472" y="5143512"/>
            <a:ext cx="1785950" cy="12372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99</TotalTime>
  <Words>168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Развитие творческой активности учащихся</vt:lpstr>
      <vt:lpstr>Цель программы:</vt:lpstr>
      <vt:lpstr>Направления: </vt:lpstr>
      <vt:lpstr>Слайд 4</vt:lpstr>
      <vt:lpstr>Слайд 5</vt:lpstr>
      <vt:lpstr>Слайд 6</vt:lpstr>
      <vt:lpstr>Слайд 7</vt:lpstr>
      <vt:lpstr>Компьютерная поддержка</vt:lpstr>
      <vt:lpstr>Участие в конкурсах, олимпиадах.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творческой активности учащихся</dc:title>
  <dc:creator>NV</dc:creator>
  <cp:lastModifiedBy>NV</cp:lastModifiedBy>
  <cp:revision>12</cp:revision>
  <dcterms:created xsi:type="dcterms:W3CDTF">2010-04-13T15:13:08Z</dcterms:created>
  <dcterms:modified xsi:type="dcterms:W3CDTF">2010-04-13T17:56:48Z</dcterms:modified>
</cp:coreProperties>
</file>