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CC506-C184-4D36-B291-1669B98E7F31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35EAF-F638-49C5-99FB-A4D26651B7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Урок внеклассного чтения 2 класс</a:t>
            </a:r>
            <a:br>
              <a:rPr lang="ru-RU" sz="4000" dirty="0" smtClean="0"/>
            </a:br>
            <a:r>
              <a:rPr lang="ru-RU" sz="6700" dirty="0" smtClean="0">
                <a:solidFill>
                  <a:srgbClr val="00B050"/>
                </a:solidFill>
              </a:rPr>
              <a:t>Малые фольклорные жанры.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6000" dirty="0" smtClean="0">
                <a:solidFill>
                  <a:srgbClr val="C00000"/>
                </a:solidFill>
              </a:rPr>
              <a:t>«На ярмарке»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9239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Автор :Журавлёва Инна Алексеевна,</a:t>
            </a:r>
          </a:p>
          <a:p>
            <a:r>
              <a:rPr lang="ru-RU" dirty="0" smtClean="0"/>
              <a:t> учитель начальных классов МКОУСОШ с.Корляки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Прилавок «Загадки»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«О живой природе»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106995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214686"/>
            <a:ext cx="3286148" cy="322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Прилавок «Загадки»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7161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    « О животных»</a:t>
            </a:r>
            <a:endParaRPr lang="ru-RU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106995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214685"/>
            <a:ext cx="3214710" cy="331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Прилавок «Загадки»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        «Об овощах»</a:t>
            </a:r>
            <a:endParaRPr lang="ru-RU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106995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7" y="2786058"/>
            <a:ext cx="3976389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Прилавок «Игры, считалки»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800" b="1" i="1" dirty="0" smtClean="0"/>
              <a:t>       Поиграем</a:t>
            </a:r>
            <a:endParaRPr lang="ru-RU" sz="8800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11049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7510" y="928671"/>
            <a:ext cx="7236390" cy="5794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На следующем уроке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79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Русские народные сказки о животных</a:t>
            </a:r>
            <a:endParaRPr lang="ru-RU" b="1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85992"/>
            <a:ext cx="4071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000108"/>
            <a:ext cx="2786082" cy="432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3"/>
            <a:ext cx="2714644" cy="421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1" y="1214422"/>
            <a:ext cx="294291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Жанры устного народного творчества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Песни</a:t>
            </a:r>
          </a:p>
          <a:p>
            <a:r>
              <a:rPr lang="ru-RU" sz="4400" dirty="0" smtClean="0"/>
              <a:t>Считалки</a:t>
            </a:r>
          </a:p>
          <a:p>
            <a:r>
              <a:rPr lang="ru-RU" sz="4400" dirty="0" smtClean="0"/>
              <a:t>Загадки</a:t>
            </a:r>
          </a:p>
          <a:p>
            <a:r>
              <a:rPr lang="ru-RU" sz="4400" dirty="0" smtClean="0"/>
              <a:t>Скороговорки</a:t>
            </a:r>
          </a:p>
          <a:p>
            <a:r>
              <a:rPr lang="ru-RU" sz="4400" dirty="0" smtClean="0"/>
              <a:t>Пословицы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/>
              <a:t>«Устное»</a:t>
            </a:r>
          </a:p>
          <a:p>
            <a:pPr>
              <a:buNone/>
            </a:pPr>
            <a:r>
              <a:rPr lang="ru-RU" sz="7200" dirty="0" smtClean="0"/>
              <a:t>«Народное»</a:t>
            </a:r>
          </a:p>
          <a:p>
            <a:pPr>
              <a:buNone/>
            </a:pPr>
            <a:r>
              <a:rPr lang="ru-RU" sz="7200" dirty="0" smtClean="0"/>
              <a:t>«Творчество»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286676" cy="583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Коробейники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62271"/>
            <a:ext cx="5786478" cy="433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Прилавок «Пословицы»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Без труда не вытащишь …</a:t>
            </a:r>
          </a:p>
          <a:p>
            <a:r>
              <a:rPr lang="ru-RU" b="1" dirty="0" smtClean="0"/>
              <a:t>Поспешишь-…</a:t>
            </a:r>
          </a:p>
          <a:p>
            <a:r>
              <a:rPr lang="ru-RU" b="1" dirty="0" smtClean="0"/>
              <a:t>Волков бояться - …</a:t>
            </a:r>
          </a:p>
          <a:p>
            <a:r>
              <a:rPr lang="ru-RU" b="1" dirty="0" smtClean="0"/>
              <a:t>Как аукнется, так …</a:t>
            </a:r>
          </a:p>
          <a:p>
            <a:r>
              <a:rPr lang="ru-RU" b="1" dirty="0" smtClean="0"/>
              <a:t>Мороз не велик, а …</a:t>
            </a:r>
          </a:p>
          <a:p>
            <a:r>
              <a:rPr lang="ru-RU" b="1" dirty="0" smtClean="0"/>
              <a:t>Век живи - …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11049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Прилавок «Пословицы»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                  «Собери пословицу»</a:t>
            </a:r>
          </a:p>
          <a:p>
            <a:pPr>
              <a:buFont typeface="Wingdings" pitchFamily="2" charset="2"/>
              <a:buChar char="ü"/>
            </a:pPr>
            <a:r>
              <a:rPr lang="ru-RU" sz="4400" b="1" dirty="0" smtClean="0"/>
              <a:t>Дело, бояться, мастер.</a:t>
            </a:r>
          </a:p>
          <a:p>
            <a:pPr>
              <a:buFont typeface="Wingdings" pitchFamily="2" charset="2"/>
              <a:buChar char="ü"/>
            </a:pPr>
            <a:r>
              <a:rPr lang="ru-RU" sz="4400" b="1" dirty="0" smtClean="0"/>
              <a:t>Сани, зима, телега, лето.</a:t>
            </a:r>
          </a:p>
          <a:p>
            <a:pPr>
              <a:buFont typeface="Wingdings" pitchFamily="2" charset="2"/>
              <a:buChar char="ü"/>
            </a:pPr>
            <a:r>
              <a:rPr lang="ru-RU" sz="4400" b="1" dirty="0" smtClean="0"/>
              <a:t>Кулаки, драка, машут, после</a:t>
            </a:r>
            <a:endParaRPr lang="ru-RU" sz="4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11049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   Прилавок «Песни. </a:t>
            </a:r>
            <a:r>
              <a:rPr lang="ru-RU" b="1" dirty="0" err="1" smtClean="0">
                <a:solidFill>
                  <a:srgbClr val="C00000"/>
                </a:solidFill>
              </a:rPr>
              <a:t>Потешки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«Убаюкай младенца»</a:t>
            </a:r>
          </a:p>
          <a:p>
            <a:r>
              <a:rPr lang="ru-RU" sz="4400" b="1" dirty="0" smtClean="0"/>
              <a:t>«Малыш плачет, развесели его»</a:t>
            </a:r>
          </a:p>
          <a:p>
            <a:r>
              <a:rPr lang="ru-RU" sz="4400" b="1" dirty="0" smtClean="0"/>
              <a:t>«Долго не было дождя»</a:t>
            </a:r>
          </a:p>
          <a:p>
            <a:r>
              <a:rPr lang="ru-RU" sz="4400" b="1" dirty="0" smtClean="0"/>
              <a:t>«Дразнилки»</a:t>
            </a:r>
          </a:p>
          <a:p>
            <a:r>
              <a:rPr lang="ru-RU" sz="4400" b="1" dirty="0" smtClean="0"/>
              <a:t>«Шутки – прибаутки»</a:t>
            </a:r>
            <a:endParaRPr lang="ru-RU" sz="4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106995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Прилавок «Скороговорки»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5400" dirty="0" smtClean="0"/>
              <a:t>Всех скороговорок</a:t>
            </a:r>
          </a:p>
          <a:p>
            <a:pPr>
              <a:buNone/>
            </a:pPr>
            <a:r>
              <a:rPr lang="ru-RU" sz="5400" dirty="0" smtClean="0"/>
              <a:t>Не </a:t>
            </a:r>
            <a:r>
              <a:rPr lang="ru-RU" sz="5400" dirty="0" err="1" smtClean="0"/>
              <a:t>перескороговоришь</a:t>
            </a:r>
            <a:r>
              <a:rPr lang="ru-RU" sz="5400" dirty="0" smtClean="0"/>
              <a:t>,</a:t>
            </a:r>
          </a:p>
          <a:p>
            <a:pPr>
              <a:buNone/>
            </a:pPr>
            <a:r>
              <a:rPr lang="ru-RU" sz="5400" dirty="0" smtClean="0"/>
              <a:t>Не </a:t>
            </a:r>
            <a:r>
              <a:rPr lang="ru-RU" sz="5400" dirty="0" err="1" smtClean="0"/>
              <a:t>перевыскороговоришь</a:t>
            </a:r>
            <a:r>
              <a:rPr lang="ru-RU" sz="5400" dirty="0" smtClean="0"/>
              <a:t>!</a:t>
            </a:r>
            <a:endParaRPr lang="ru-RU" sz="5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11049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188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Урок внеклассного чтения 2 класс Малые фольклорные жанры. «На ярмарке»</vt:lpstr>
      <vt:lpstr>Жанры устного народного творчества</vt:lpstr>
      <vt:lpstr>Слайд 3</vt:lpstr>
      <vt:lpstr>Слайд 4</vt:lpstr>
      <vt:lpstr>Коробейники</vt:lpstr>
      <vt:lpstr>Прилавок «Пословицы»</vt:lpstr>
      <vt:lpstr>Прилавок «Пословицы»</vt:lpstr>
      <vt:lpstr>       Прилавок «Песни. Потешки»</vt:lpstr>
      <vt:lpstr>   Прилавок «Скороговорки»</vt:lpstr>
      <vt:lpstr>Прилавок «Загадки»</vt:lpstr>
      <vt:lpstr>Прилавок «Загадки»</vt:lpstr>
      <vt:lpstr>Прилавок «Загадки»</vt:lpstr>
      <vt:lpstr>   Прилавок «Игры, считалки»</vt:lpstr>
      <vt:lpstr>Слайд 14</vt:lpstr>
      <vt:lpstr>На следующем уроке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внеклассного чтения 2 класс Малые фольклорные жанры. «На ярмарке»</dc:title>
  <dc:creator>Инна</dc:creator>
  <cp:lastModifiedBy>Инна</cp:lastModifiedBy>
  <cp:revision>8</cp:revision>
  <dcterms:created xsi:type="dcterms:W3CDTF">2013-01-27T18:39:18Z</dcterms:created>
  <dcterms:modified xsi:type="dcterms:W3CDTF">2013-01-27T19:52:49Z</dcterms:modified>
</cp:coreProperties>
</file>