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09EA83-5940-408E-89BD-F552A2BB91AC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C02947-9F66-4294-9E8F-BD40AF6A7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3"/>
            <a:ext cx="7772400" cy="1671648"/>
          </a:xfrm>
        </p:spPr>
        <p:txBody>
          <a:bodyPr/>
          <a:lstStyle/>
          <a:p>
            <a:r>
              <a:rPr lang="ru-RU" dirty="0" smtClean="0"/>
              <a:t>Приведения охраняют корону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4214818"/>
            <a:ext cx="2786050" cy="178592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Ученица 5 «Б»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МОУ СОШ № 8 г.Новоузенска</a:t>
            </a:r>
          </a:p>
          <a:p>
            <a:pPr algn="l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Саратовской области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Любезнова Наташа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im6-tub-ru.yandex.net/i?id=613883469-08-72&amp;n=21"/>
          <p:cNvPicPr>
            <a:picLocks noChangeAspect="1" noChangeArrowheads="1"/>
          </p:cNvPicPr>
          <p:nvPr/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>
            <a:off x="285720" y="3143248"/>
            <a:ext cx="500828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17681"/>
            <a:ext cx="7467600" cy="4525963"/>
          </a:xfrm>
        </p:spPr>
        <p:txBody>
          <a:bodyPr/>
          <a:lstStyle/>
          <a:p>
            <a:r>
              <a:rPr lang="ru-RU" dirty="0" smtClean="0"/>
              <a:t>Лондонский Тауэр в течении столетий был то арсеналом , где хранилось оружие, то неприступной крепостью; потом королевской резиденцией и, наконец, тюрьмой для важных особ и место их казни. Ныне это главная сокровищница государства.</a:t>
            </a:r>
          </a:p>
        </p:txBody>
      </p:sp>
      <p:pic>
        <p:nvPicPr>
          <p:cNvPr id="3074" name="Picture 2" descr="http://im3-tub-ru.yandex.net/i?id=102218499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286256"/>
            <a:ext cx="1643074" cy="2161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Когда Тауэр стал тюрьмой, здесь было казнено много знаменитых людей. Говорят, что их призраки до сих пор бродят по залам и переходам дворца. Первым здесь « появился» лорд Томас Беккет, смотритель Тауэра. Очень много женских духов в том числе жёны короля Генриха </a:t>
            </a:r>
            <a:r>
              <a:rPr lang="en-US" dirty="0" smtClean="0"/>
              <a:t>XVIII</a:t>
            </a:r>
            <a:r>
              <a:rPr lang="ru-RU" dirty="0" smtClean="0"/>
              <a:t>. Это прекрасная Анна Болейн, </a:t>
            </a:r>
            <a:r>
              <a:rPr lang="ru-RU" dirty="0" err="1" smtClean="0"/>
              <a:t>Кэтрин</a:t>
            </a:r>
            <a:r>
              <a:rPr lang="ru-RU" dirty="0" smtClean="0"/>
              <a:t> </a:t>
            </a:r>
            <a:r>
              <a:rPr lang="ru-RU" dirty="0" err="1" smtClean="0"/>
              <a:t>Ховард</a:t>
            </a:r>
            <a:r>
              <a:rPr lang="ru-RU" dirty="0" smtClean="0"/>
              <a:t>, </a:t>
            </a:r>
            <a:r>
              <a:rPr lang="ru-RU" dirty="0" err="1" smtClean="0"/>
              <a:t>Салисбери</a:t>
            </a:r>
            <a:r>
              <a:rPr lang="ru-RU" dirty="0" smtClean="0"/>
              <a:t>,  Джейн </a:t>
            </a:r>
            <a:r>
              <a:rPr lang="ru-RU" dirty="0" err="1" smtClean="0"/>
              <a:t>Грейн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://im7-tub-ru.yandex.net/i?id=363397291-3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42873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643602" cy="3286124"/>
          </a:xfrm>
        </p:spPr>
        <p:txBody>
          <a:bodyPr>
            <a:noAutofit/>
          </a:bodyPr>
          <a:lstStyle/>
          <a:p>
            <a:r>
              <a:rPr lang="ru-RU" sz="1800" dirty="0" smtClean="0"/>
              <a:t>17 июля 1674 года несколько рабочих демонтировали лестницу Белой башни для реконструкции, когда обнаружили два маленьких скелета. В своей книге «Принцы в Тауэре» </a:t>
            </a:r>
            <a:r>
              <a:rPr lang="ru-RU" sz="1800" dirty="0" err="1" smtClean="0"/>
              <a:t>Алисон</a:t>
            </a:r>
            <a:r>
              <a:rPr lang="ru-RU" sz="1800" dirty="0" smtClean="0"/>
              <a:t> </a:t>
            </a:r>
            <a:r>
              <a:rPr lang="ru-RU" sz="1800" dirty="0" err="1" smtClean="0"/>
              <a:t>Уайер</a:t>
            </a:r>
            <a:r>
              <a:rPr lang="ru-RU" sz="1800" dirty="0" smtClean="0"/>
              <a:t> говорит: «Сразу предположили, что это были тела принцев Тауэра. Анонимный очевидец написал: "В этот день я стоял у расщелины и видел, как рабочие выкопали на лестнице Белой башни кости тех двух принцев, которые были подло убиты Ричардом III. Это были маленькие кости мальчиков, обмотанные тряпкой и бархатом". Они были, как добавил он, "полностью признаны костями тех двух принцев".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 descr="Тауэр, Лонд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26" y="214290"/>
            <a:ext cx="352427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Одним из принцев был 12-летний король Эдвард V, а вторым — его брат Ричард, герцог Йоркский. Двое мальчиков были убиты при подозрительных обстоятельствах в 1483 году. В одной истории говорится, что именно Ричард III задумал убийство, в то время как в других говорится, что убийство заказал Генрих Тюдор (который стал королем Генрихом VII). Старший мальчик был заколот, в то время как его брат удушен подушкой. Их тела спрятали — похоронили у основания Белой башни.</a:t>
            </a:r>
            <a:br>
              <a:rPr lang="ru-RU" sz="3200" dirty="0" smtClean="0"/>
            </a:br>
            <a:r>
              <a:rPr lang="ru-RU" sz="3200" dirty="0" smtClean="0"/>
              <a:t>Привидений принцев видели в Кровавой башне в белых пижамах, держащихся за руки. Они никогда не произносят ни звука и появляются только на миг, прежде чем исчезают в каменной кладке.</a:t>
            </a:r>
            <a:br>
              <a:rPr lang="ru-RU" sz="3200" dirty="0" smtClean="0"/>
            </a:br>
            <a:r>
              <a:rPr lang="ru-RU" sz="3200" dirty="0" smtClean="0"/>
              <a:t>Как стражника и экскурсовода Тауэра, Уилсона много спрашивают о привидениях, особенно дети, которые очень хотят попугать своих братьев или сестер. У ил-сон рассказывает детям, что, за одним исключением, никто из привидений никого никогда не убивал.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73</TotalTime>
  <Words>311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Приведения охраняют корону</vt:lpstr>
      <vt:lpstr> </vt:lpstr>
      <vt:lpstr>Приведения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Приведения охраняют корону</dc:title>
  <dc:creator>Admin</dc:creator>
  <cp:lastModifiedBy>777</cp:lastModifiedBy>
  <cp:revision>9</cp:revision>
  <dcterms:created xsi:type="dcterms:W3CDTF">2013-04-26T13:40:03Z</dcterms:created>
  <dcterms:modified xsi:type="dcterms:W3CDTF">2013-05-02T13:29:03Z</dcterms:modified>
</cp:coreProperties>
</file>