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838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Сделаем привал!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067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610600" cy="8826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Изменение равнин во времени</a:t>
            </a: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836712"/>
            <a:ext cx="4290556" cy="5760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Овраги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196752"/>
            <a:ext cx="4221480" cy="5661248"/>
          </a:xfrm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5076057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770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81541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260350"/>
            <a:ext cx="8064500" cy="63976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+mn-lt"/>
              </a:rPr>
              <a:t>Равнина, изменённая оврагами</a:t>
            </a:r>
            <a:endParaRPr lang="ru-RU" sz="36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1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610600" cy="88265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Изменения равнин человеком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4290556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карьер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572000" y="1556792"/>
            <a:ext cx="4292241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террикон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852936"/>
            <a:ext cx="4326941" cy="324388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852936"/>
            <a:ext cx="4464496" cy="3240360"/>
          </a:xfrm>
        </p:spPr>
      </p:pic>
    </p:spTree>
    <p:extLst>
      <p:ext uri="{BB962C8B-B14F-4D97-AF65-F5344CB8AC3E}">
        <p14:creationId xmlns:p14="http://schemas.microsoft.com/office/powerpoint/2010/main" xmlns="" val="41300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Решите кроссворд</a:t>
            </a:r>
            <a:endParaRPr lang="ru-RU" dirty="0"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1703140"/>
              </p:ext>
            </p:extLst>
          </p:nvPr>
        </p:nvGraphicFramePr>
        <p:xfrm>
          <a:off x="1722438" y="2447925"/>
          <a:ext cx="5851525" cy="2615184"/>
        </p:xfrm>
        <a:graphic>
          <a:graphicData uri="http://schemas.openxmlformats.org/drawingml/2006/table">
            <a:tbl>
              <a:tblPr firstRow="1" firstCol="1" bandRow="1"/>
              <a:tblGrid>
                <a:gridCol w="309245"/>
                <a:gridCol w="309245"/>
                <a:gridCol w="307975"/>
                <a:gridCol w="307340"/>
                <a:gridCol w="307975"/>
                <a:gridCol w="307340"/>
                <a:gridCol w="307340"/>
                <a:gridCol w="307340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</a:tblGrid>
              <a:tr h="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4"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         7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  <a:p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22438" y="2447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372200" y="465313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6056" y="3183988"/>
            <a:ext cx="2160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7614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Проверьте себя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94490327"/>
              </p:ext>
            </p:extLst>
          </p:nvPr>
        </p:nvGraphicFramePr>
        <p:xfrm>
          <a:off x="1722438" y="2447925"/>
          <a:ext cx="5851525" cy="2615184"/>
        </p:xfrm>
        <a:graphic>
          <a:graphicData uri="http://schemas.openxmlformats.org/drawingml/2006/table">
            <a:tbl>
              <a:tblPr firstRow="1" firstCol="1" bandRow="1"/>
              <a:tblGrid>
                <a:gridCol w="309245"/>
                <a:gridCol w="309245"/>
                <a:gridCol w="307975"/>
                <a:gridCol w="307340"/>
                <a:gridCol w="307975"/>
                <a:gridCol w="307340"/>
                <a:gridCol w="307340"/>
                <a:gridCol w="307340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  <a:gridCol w="307975"/>
              </a:tblGrid>
              <a:tr h="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</a:rPr>
                        <a:t>п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л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г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ь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л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к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я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5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effectLst/>
                          <a:latin typeface="Calibri"/>
                        </a:rPr>
                        <a:t>в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з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ы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ш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т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ь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4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р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д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б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effectLst/>
                          <a:latin typeface="Calibri"/>
                        </a:rPr>
                        <a:t>х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л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я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>
                          <a:effectLst/>
                          <a:latin typeface="Calibri"/>
                        </a:rPr>
                        <a:t>н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е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24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т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ь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baseline="0" dirty="0" smtClean="0">
                          <a:effectLst/>
                          <a:latin typeface="Times New Roman"/>
                          <a:ea typeface="Times New Roman"/>
                        </a:rPr>
                        <a:t>         7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м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з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н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с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к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ru-RU" sz="1200" b="1" dirty="0" smtClean="0">
                          <a:effectLst/>
                          <a:latin typeface="Times New Roman"/>
                          <a:ea typeface="Times New Roman"/>
                        </a:rPr>
                        <a:t>я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  <a:p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100" b="1" dirty="0"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722438" y="24479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372200" y="4653136"/>
            <a:ext cx="8640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6056" y="3183988"/>
            <a:ext cx="21602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703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+mn-lt"/>
              </a:rPr>
              <a:t>Спасибо за урок!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475656" y="3284982"/>
            <a:ext cx="1440160" cy="1368154"/>
          </a:xfrm>
          <a:prstGeom prst="smileyFac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779912" y="3319350"/>
            <a:ext cx="1368152" cy="1368154"/>
          </a:xfrm>
          <a:prstGeom prst="smileyFace">
            <a:avLst>
              <a:gd name="adj" fmla="val 602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012160" y="3284982"/>
            <a:ext cx="1440160" cy="1368154"/>
          </a:xfrm>
          <a:prstGeom prst="smileyFace">
            <a:avLst>
              <a:gd name="adj" fmla="val -4653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63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Экран (4:3)</PresentationFormat>
  <Paragraphs>200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Сделаем привал!</vt:lpstr>
      <vt:lpstr>Изменение равнин во времени</vt:lpstr>
      <vt:lpstr>Слайд 3</vt:lpstr>
      <vt:lpstr>Изменения равнин человеком</vt:lpstr>
      <vt:lpstr>Решите кроссворд</vt:lpstr>
      <vt:lpstr>Проверьте себя</vt:lpstr>
      <vt:lpstr>Спасибо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Сделаем привал!</dc:title>
  <dc:creator>User</dc:creator>
  <cp:lastModifiedBy>Наташа</cp:lastModifiedBy>
  <cp:revision>1</cp:revision>
  <dcterms:created xsi:type="dcterms:W3CDTF">2012-12-26T18:48:57Z</dcterms:created>
  <dcterms:modified xsi:type="dcterms:W3CDTF">2013-02-07T14:41:27Z</dcterms:modified>
</cp:coreProperties>
</file>