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12F2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22" autoAdjust="0"/>
  </p:normalViewPr>
  <p:slideViewPr>
    <p:cSldViewPr>
      <p:cViewPr varScale="1">
        <p:scale>
          <a:sx n="76" d="100"/>
          <a:sy n="76" d="100"/>
        </p:scale>
        <p:origin x="-346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73BB6E-9E97-4123-81B1-B5B7F1738E72}" type="datetimeFigureOut">
              <a:rPr lang="ru-RU"/>
              <a:pPr>
                <a:defRPr/>
              </a:pPr>
              <a:t>03.05.2013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BF126E-DD59-4B9B-B157-F93A67DDFF7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2F987-4219-4388-A5A9-FE6B0CBB96CC}" type="datetimeFigureOut">
              <a:rPr lang="ru-RU"/>
              <a:pPr>
                <a:defRPr/>
              </a:pPr>
              <a:t>03.05.2013</a:t>
            </a:fld>
            <a:endParaRPr lang="ru-RU" dirty="0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82B2B-48A9-49C0-80C8-C66CD41E43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4916B-C1B0-4BEC-A3BA-3265B4154E12}" type="datetimeFigureOut">
              <a:rPr lang="ru-RU"/>
              <a:pPr>
                <a:defRPr/>
              </a:pPr>
              <a:t>03.05.2013</a:t>
            </a:fld>
            <a:endParaRPr lang="ru-RU" dirty="0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FFDE8-2163-4310-850B-BB03208359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2865C-E7C7-4E03-B6C6-0EA1EC497529}" type="datetimeFigureOut">
              <a:rPr lang="ru-RU"/>
              <a:pPr>
                <a:defRPr/>
              </a:pPr>
              <a:t>03.05.2013</a:t>
            </a:fld>
            <a:endParaRPr lang="ru-RU" dirty="0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8F0E7-9920-4606-B23F-DA85F51DD8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7782159-0572-4D5B-987A-BA387DC8D32E}" type="datetimeFigureOut">
              <a:rPr lang="ru-RU"/>
              <a:pPr>
                <a:defRPr/>
              </a:pPr>
              <a:t>03.05.2013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0760C3-7571-4C4A-B3CD-5EADDAEFBA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57ECB-4B35-4936-8CE1-52507E1509C7}" type="datetimeFigureOut">
              <a:rPr lang="ru-RU"/>
              <a:pPr>
                <a:defRPr/>
              </a:pPr>
              <a:t>03.05.2013</a:t>
            </a:fld>
            <a:endParaRPr lang="ru-RU" dirty="0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925CD-75A2-4183-AECD-DF6819DEE5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2B3A6-EF39-4229-A48B-E3F68F698FDA}" type="datetimeFigureOut">
              <a:rPr lang="ru-RU"/>
              <a:pPr>
                <a:defRPr/>
              </a:pPr>
              <a:t>03.05.2013</a:t>
            </a:fld>
            <a:endParaRPr lang="ru-RU" dirty="0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5BFCE-6C43-44B3-9AFF-C289847E0F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67CF2-9D95-438A-B020-721D97807251}" type="datetimeFigureOut">
              <a:rPr lang="ru-RU"/>
              <a:pPr>
                <a:defRPr/>
              </a:pPr>
              <a:t>03.05.2013</a:t>
            </a:fld>
            <a:endParaRPr lang="ru-RU" dirty="0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BDBB5-B016-4B7D-B4F8-5953DAD564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49FF17-563F-4A4B-8077-DC96C845199F}" type="datetimeFigureOut">
              <a:rPr lang="ru-RU"/>
              <a:pPr>
                <a:defRPr/>
              </a:pPr>
              <a:t>03.05.2013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15A972-9E37-4621-B6C0-A73D8BF2439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39DFE-F532-4708-A930-F817BD47D9AF}" type="datetimeFigureOut">
              <a:rPr lang="ru-RU"/>
              <a:pPr>
                <a:defRPr/>
              </a:pPr>
              <a:t>03.05.2013</a:t>
            </a:fld>
            <a:endParaRPr lang="ru-RU" dirty="0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B418F-A2B0-404F-B59C-25B9F22237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EDCD29-F403-4127-A3E7-4BFC947B120E}" type="datetimeFigureOut">
              <a:rPr lang="ru-RU"/>
              <a:pPr>
                <a:defRPr/>
              </a:pPr>
              <a:t>03.05.2013</a:t>
            </a:fld>
            <a:endParaRPr lang="ru-RU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5A5370-7CEA-473A-AC2C-46556AE854E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0E6C177-0C88-4142-AC35-795C97F0E4C9}" type="datetimeFigureOut">
              <a:rPr lang="ru-RU"/>
              <a:pPr>
                <a:defRPr/>
              </a:pPr>
              <a:t>03.05.2013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E58F446-F0E0-405C-88AE-FEE44475CA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1" r:id="rId2"/>
    <p:sldLayoutId id="2147483699" r:id="rId3"/>
    <p:sldLayoutId id="2147483692" r:id="rId4"/>
    <p:sldLayoutId id="2147483693" r:id="rId5"/>
    <p:sldLayoutId id="2147483694" r:id="rId6"/>
    <p:sldLayoutId id="2147483700" r:id="rId7"/>
    <p:sldLayoutId id="2147483695" r:id="rId8"/>
    <p:sldLayoutId id="2147483701" r:id="rId9"/>
    <p:sldLayoutId id="2147483696" r:id="rId10"/>
    <p:sldLayoutId id="2147483697" r:id="rId11"/>
  </p:sldLayoutIdLst>
  <p:transition>
    <p:dissolv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13" y="1820863"/>
            <a:ext cx="7772400" cy="18288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/>
              <a:t>Если б я стал министром ЖКХ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6013" y="4581524"/>
            <a:ext cx="7772400" cy="1943819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Подготовил ученик 5Б класса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МОАУ гимназии  №25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Г. Благовещенск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Кудряшов Никита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18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Классный руководитель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Пантюхова Елена Васильевна</a:t>
            </a:r>
            <a:endParaRPr lang="ru-RU" sz="18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C:\Documents and Settings\ybrbnf\Рабочий стол\100NIKON\DSCN11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550" y="476250"/>
            <a:ext cx="4067175" cy="5422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5" name="Текст 11"/>
          <p:cNvSpPr>
            <a:spLocks noGrp="1"/>
          </p:cNvSpPr>
          <p:nvPr>
            <p:ph type="body" idx="2"/>
          </p:nvPr>
        </p:nvSpPr>
        <p:spPr>
          <a:xfrm>
            <a:off x="5220072" y="764704"/>
            <a:ext cx="3456384" cy="5040560"/>
          </a:xfrm>
        </p:spPr>
        <p:txBody>
          <a:bodyPr/>
          <a:lstStyle/>
          <a:p>
            <a:pPr marL="17463" marR="0" algn="ctr"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000" dirty="0" smtClean="0"/>
              <a:t>Сумка-переноска для мусора, которую изобрёл Сергей Олегович, лёгкая и удобная.</a:t>
            </a:r>
          </a:p>
          <a:p>
            <a:pPr marL="17463" marR="0" algn="ctr" eaLnBrk="1" hangingPunct="1">
              <a:lnSpc>
                <a:spcPct val="150000"/>
              </a:lnSpc>
              <a:spcBef>
                <a:spcPct val="0"/>
              </a:spcBef>
            </a:pPr>
            <a:endParaRPr lang="ru-RU" sz="2000" dirty="0" smtClean="0"/>
          </a:p>
          <a:p>
            <a:pPr marL="17463" marR="0" algn="ctr"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000" dirty="0" smtClean="0"/>
              <a:t>У дворника много таких новинок, изобретённых, как он сам говорит «на коленке».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11560" y="548680"/>
            <a:ext cx="7843076" cy="5184576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Вывод:</a:t>
            </a:r>
            <a:r>
              <a:rPr lang="ru-RU" dirty="0" smtClean="0"/>
              <a:t> </a:t>
            </a:r>
          </a:p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Дворник + инициатива </a:t>
            </a:r>
          </a:p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= 11 тётей Люб</a:t>
            </a:r>
          </a:p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/>
              <a:t>Если все дворники будут такими, как Сергей Олегович, проблема грязных дворов решится. Дворников потребуется в 10 раз меньше. На сэкономленные деньги можно решить другие проблемы ЖКХ.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И тогда…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755650" y="908719"/>
            <a:ext cx="7777163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800" dirty="0"/>
          </a:p>
          <a:p>
            <a:r>
              <a:rPr lang="ru-RU" sz="2800" dirty="0" smtClean="0"/>
              <a:t>Все </a:t>
            </a:r>
            <a:r>
              <a:rPr lang="ru-RU" sz="2800" dirty="0"/>
              <a:t>будут расшифровывать ЖКХ как</a:t>
            </a:r>
          </a:p>
          <a:p>
            <a:endParaRPr lang="ru-RU" dirty="0"/>
          </a:p>
          <a:p>
            <a:r>
              <a:rPr lang="ru-RU" sz="8000" b="1" dirty="0">
                <a:solidFill>
                  <a:srgbClr val="FF0000"/>
                </a:solidFill>
              </a:rPr>
              <a:t>Ж</a:t>
            </a:r>
            <a:r>
              <a:rPr lang="ru-RU" sz="8000" dirty="0">
                <a:solidFill>
                  <a:srgbClr val="00B050"/>
                </a:solidFill>
              </a:rPr>
              <a:t>ивём</a:t>
            </a:r>
          </a:p>
          <a:p>
            <a:r>
              <a:rPr lang="ru-RU" sz="8000" b="1" dirty="0">
                <a:solidFill>
                  <a:srgbClr val="FF0000"/>
                </a:solidFill>
              </a:rPr>
              <a:t>К</a:t>
            </a:r>
            <a:r>
              <a:rPr lang="ru-RU" sz="8000" dirty="0">
                <a:solidFill>
                  <a:srgbClr val="00B050"/>
                </a:solidFill>
              </a:rPr>
              <a:t>расиво</a:t>
            </a:r>
          </a:p>
          <a:p>
            <a:r>
              <a:rPr lang="ru-RU" sz="8000" b="1" dirty="0">
                <a:solidFill>
                  <a:srgbClr val="FF0000"/>
                </a:solidFill>
              </a:rPr>
              <a:t>Х</a:t>
            </a:r>
            <a:r>
              <a:rPr lang="ru-RU" sz="8000" dirty="0">
                <a:solidFill>
                  <a:srgbClr val="00B050"/>
                </a:solidFill>
              </a:rPr>
              <a:t>орошо</a:t>
            </a:r>
            <a:r>
              <a:rPr lang="ru-RU" sz="5400" dirty="0">
                <a:solidFill>
                  <a:srgbClr val="FF0000"/>
                </a:solidFill>
              </a:rPr>
              <a:t>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492896"/>
            <a:ext cx="8280920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 внимание!!!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ybrbnf\Рабочий стол\100NIKON\DSCN11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5554315" cy="4166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Текст 13"/>
          <p:cNvSpPr>
            <a:spLocks noGrp="1"/>
          </p:cNvSpPr>
          <p:nvPr>
            <p:ph type="body" idx="2"/>
          </p:nvPr>
        </p:nvSpPr>
        <p:spPr>
          <a:xfrm>
            <a:off x="5940152" y="2348880"/>
            <a:ext cx="2971800" cy="4206112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12F2F"/>
                </a:solidFill>
              </a:rPr>
              <a:t>Ж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алуйся</a:t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12F2F"/>
                </a:solidFill>
              </a:rPr>
              <a:t>К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уда</a:t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12F2F"/>
                </a:solidFill>
              </a:rPr>
              <a:t>Х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очешь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5867400" y="836613"/>
            <a:ext cx="2971800" cy="914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0" dirty="0" smtClean="0"/>
              <a:t>Взрослые расшифровывают ЖКХ так: </a:t>
            </a:r>
            <a:endParaRPr lang="ru-RU" sz="2000" b="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Моя сфера деятельности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7" name="Содержимое 6" descr="DSCN115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692696"/>
            <a:ext cx="6199278" cy="46494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699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6000" dirty="0" smtClean="0">
                <a:solidFill>
                  <a:srgbClr val="7030A0"/>
                </a:solidFill>
              </a:rPr>
              <a:t>Проблемы:</a:t>
            </a:r>
          </a:p>
          <a:p>
            <a:pPr eaLnBrk="1" hangingPunct="1"/>
            <a:r>
              <a:rPr lang="ru-RU" sz="4000" dirty="0" smtClean="0">
                <a:solidFill>
                  <a:srgbClr val="0070C0"/>
                </a:solidFill>
              </a:rPr>
              <a:t>Высокая стоимость услуг</a:t>
            </a:r>
          </a:p>
          <a:p>
            <a:pPr eaLnBrk="1" hangingPunct="1"/>
            <a:r>
              <a:rPr lang="ru-RU" sz="4000" dirty="0" smtClean="0">
                <a:solidFill>
                  <a:srgbClr val="0070C0"/>
                </a:solidFill>
              </a:rPr>
              <a:t>Частые перебои с водой</a:t>
            </a:r>
          </a:p>
          <a:p>
            <a:pPr eaLnBrk="1" hangingPunct="1"/>
            <a:r>
              <a:rPr lang="ru-RU" sz="4000" dirty="0" smtClean="0">
                <a:solidFill>
                  <a:srgbClr val="0070C0"/>
                </a:solidFill>
              </a:rPr>
              <a:t>Грязные дворы и подъезды</a:t>
            </a:r>
          </a:p>
          <a:p>
            <a:pPr eaLnBrk="1" hangingPunct="1"/>
            <a:r>
              <a:rPr lang="ru-RU" sz="4000" dirty="0" smtClean="0">
                <a:solidFill>
                  <a:srgbClr val="0070C0"/>
                </a:solidFill>
              </a:rPr>
              <a:t>Мало площадок для малышей</a:t>
            </a:r>
          </a:p>
          <a:p>
            <a:pPr eaLnBrk="1" hangingPunct="1"/>
            <a:endParaRPr lang="ru-RU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508104" y="692696"/>
            <a:ext cx="3096344" cy="5070208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Все проблемы сразу не решить, поэтому я бы начал с проблемы грязных дворов.</a:t>
            </a:r>
            <a:endParaRPr lang="ru-RU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ybrbnf\Рабочий стол\двор-1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2133600"/>
            <a:ext cx="4151312" cy="3113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2" descr="C:\Documents and Settings\ybrbnf\Рабочий стол\100NIKON\Изображение 0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2138" y="1124745"/>
            <a:ext cx="2319442" cy="1739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533400"/>
            <a:ext cx="3290516" cy="66335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Наш дворник</a:t>
            </a:r>
            <a:endParaRPr lang="ru-RU" sz="2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76056" y="1196752"/>
            <a:ext cx="3672408" cy="468052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Дворник тётя Люба обычно подметает двор за 2-3 часа.</a:t>
            </a:r>
          </a:p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Зимой, когда много снега и осенью, когда много листьев, уборка занимает целый день.</a:t>
            </a:r>
            <a:endParaRPr lang="ru-RU" sz="2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126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22313" y="764705"/>
            <a:ext cx="4277082" cy="5040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548680"/>
            <a:ext cx="3744416" cy="5142216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Знаменитый дворник Сергей Нифашев обычно убирает за 3-4 часа 11 участков.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снег и в листопад он управляется с уборкой на 11 участках за рабочий день.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ПОЧЕМУ? </a:t>
            </a:r>
            <a:endParaRPr lang="ru-RU" sz="2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2293" name="Picture 2" descr="C:\Documents and Settings\ybrbnf\Рабочий стол\100NIKON\DSCN11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3" y="476250"/>
            <a:ext cx="4022725" cy="5364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Дворнику Нифашеву помогают технические новинки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3316" name="Picture 2" descr="C:\Documents and Settings\ybrbnf\Рабочий стол\100NIKON\DSCN11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2275" y="476250"/>
            <a:ext cx="6119813" cy="4591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Текст 6"/>
          <p:cNvSpPr>
            <a:spLocks noGrp="1"/>
          </p:cNvSpPr>
          <p:nvPr>
            <p:ph type="body" idx="2"/>
          </p:nvPr>
        </p:nvSpPr>
        <p:spPr>
          <a:xfrm>
            <a:off x="4932040" y="548680"/>
            <a:ext cx="3744416" cy="5105995"/>
          </a:xfrm>
        </p:spPr>
        <p:txBody>
          <a:bodyPr/>
          <a:lstStyle/>
          <a:p>
            <a:pPr marL="17463" marR="0" algn="ctr"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400" dirty="0" smtClean="0"/>
              <a:t>Этот снегоуборщик дворник купил на собственные средства.</a:t>
            </a:r>
          </a:p>
          <a:p>
            <a:pPr marL="17463" marR="0" algn="ctr" eaLnBrk="1" hangingPunct="1">
              <a:lnSpc>
                <a:spcPct val="150000"/>
              </a:lnSpc>
              <a:spcBef>
                <a:spcPct val="0"/>
              </a:spcBef>
            </a:pPr>
            <a:endParaRPr lang="ru-RU" sz="2400" dirty="0" smtClean="0"/>
          </a:p>
          <a:p>
            <a:pPr marL="17463" marR="0" algn="ctr"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400" dirty="0" smtClean="0"/>
              <a:t>Техника помогает хозяину убрать снег за короткое время.</a:t>
            </a:r>
          </a:p>
        </p:txBody>
      </p:sp>
      <p:pic>
        <p:nvPicPr>
          <p:cNvPr id="14341" name="Picture 2" descr="C:\Documents and Settings\ybrbnf\Рабочий стол\100NIKON\DSCN11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0113" y="548581"/>
            <a:ext cx="3887911" cy="5183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196</TotalTime>
  <Words>231</Words>
  <Application>Microsoft Office PowerPoint</Application>
  <PresentationFormat>Экран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Если б я стал министром ЖКХ</vt:lpstr>
      <vt:lpstr>Взрослые расшифровывают ЖКХ так: </vt:lpstr>
      <vt:lpstr>Моя сфера деятельности</vt:lpstr>
      <vt:lpstr>Слайд 4</vt:lpstr>
      <vt:lpstr>Слайд 5</vt:lpstr>
      <vt:lpstr>Наш дворник</vt:lpstr>
      <vt:lpstr>Слайд 7</vt:lpstr>
      <vt:lpstr>Дворнику Нифашеву помогают технические новинки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Если б я стал министром ЖКХ</dc:title>
  <dc:creator>Учитель</dc:creator>
  <cp:lastModifiedBy>user</cp:lastModifiedBy>
  <cp:revision>31</cp:revision>
  <dcterms:modified xsi:type="dcterms:W3CDTF">2013-05-03T06:32:05Z</dcterms:modified>
</cp:coreProperties>
</file>