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5AAFBAB5-5C70-4621-8797-2196B75F1D25}" type="datetimeFigureOut">
              <a:rPr lang="ru-RU" smtClean="0"/>
              <a:t>03.12.2011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0ECFD-1EBB-496A-8B55-BEDEDADC19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FBAB5-5C70-4621-8797-2196B75F1D25}" type="datetimeFigureOut">
              <a:rPr lang="ru-RU" smtClean="0"/>
              <a:t>03.12.2011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0ECFD-1EBB-496A-8B55-BEDEDADC19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FBAB5-5C70-4621-8797-2196B75F1D25}" type="datetimeFigureOut">
              <a:rPr lang="ru-RU" smtClean="0"/>
              <a:t>03.12.2011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0ECFD-1EBB-496A-8B55-BEDEDADC19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FBAB5-5C70-4621-8797-2196B75F1D25}" type="datetimeFigureOut">
              <a:rPr lang="ru-RU" smtClean="0"/>
              <a:t>03.12.2011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0ECFD-1EBB-496A-8B55-BEDEDADC1996}" type="slidenum">
              <a:rPr lang="ru-RU" smtClean="0"/>
              <a:t>‹#›</a:t>
            </a:fld>
            <a:endParaRPr lang="ru-RU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FBAB5-5C70-4621-8797-2196B75F1D25}" type="datetimeFigureOut">
              <a:rPr lang="ru-RU" smtClean="0"/>
              <a:t>03.12.2011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0ECFD-1EBB-496A-8B55-BEDEDADC1996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FBAB5-5C70-4621-8797-2196B75F1D25}" type="datetimeFigureOut">
              <a:rPr lang="ru-RU" smtClean="0"/>
              <a:t>03.12.2011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0ECFD-1EBB-496A-8B55-BEDEDADC1996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FBAB5-5C70-4621-8797-2196B75F1D25}" type="datetimeFigureOut">
              <a:rPr lang="ru-RU" smtClean="0"/>
              <a:t>03.12.2011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0ECFD-1EBB-496A-8B55-BEDEDADC19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FBAB5-5C70-4621-8797-2196B75F1D25}" type="datetimeFigureOut">
              <a:rPr lang="ru-RU" smtClean="0"/>
              <a:t>03.12.2011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0ECFD-1EBB-496A-8B55-BEDEDADC1996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FBAB5-5C70-4621-8797-2196B75F1D25}" type="datetimeFigureOut">
              <a:rPr lang="ru-RU" smtClean="0"/>
              <a:t>03.12.2011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0ECFD-1EBB-496A-8B55-BEDEDADC19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FBAB5-5C70-4621-8797-2196B75F1D25}" type="datetimeFigureOut">
              <a:rPr lang="ru-RU" smtClean="0"/>
              <a:t>03.12.2011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0ECFD-1EBB-496A-8B55-BEDEDADC199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FBAB5-5C70-4621-8797-2196B75F1D25}" type="datetimeFigureOut">
              <a:rPr lang="ru-RU" smtClean="0"/>
              <a:t>03.12.2011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0ECFD-1EBB-496A-8B55-BEDEDADC19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5AAFBAB5-5C70-4621-8797-2196B75F1D25}" type="datetimeFigureOut">
              <a:rPr lang="ru-RU" smtClean="0"/>
              <a:t>03.12.2011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BCC0ECFD-1EBB-496A-8B55-BEDEDADC199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Китайский</a:t>
            </a:r>
            <a:br>
              <a:rPr lang="ru-RU" dirty="0" smtClean="0"/>
            </a:br>
            <a:r>
              <a:rPr lang="ru-RU" sz="4400" dirty="0" smtClean="0"/>
              <a:t>Театр Теней </a:t>
            </a: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3690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04048" y="1340768"/>
            <a:ext cx="3096344" cy="4248472"/>
          </a:xfrm>
        </p:spPr>
        <p:txBody>
          <a:bodyPr>
            <a:normAutofit/>
          </a:bodyPr>
          <a:lstStyle/>
          <a:p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Теа́тр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тене́й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— форма визуального искусства, зародившаяся в Азии свыше 1500 лет назад.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Театр теней использует большой полупрозрачный экран и плоские цветные марионетки, управляемые на тонких палочках. Марионетки прислоняются к экрану сзади и становятся видны.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290" y="1813472"/>
            <a:ext cx="3778734" cy="32147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595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Марионетки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Марионетки традиционно изготовлялись из тонкой прозрачной кожи (к примеру, козлиной, верблюжьей), бумаги или картона. Могут быть как твёрдыми и целостными, так и гнущимися, состоящими из отдельных частей, возможно, подвижно соединённых. Фигурки управлялись с помощью бамбуковых, деревянных или металлических палочек.</a:t>
            </a:r>
          </a:p>
        </p:txBody>
      </p:sp>
    </p:spTree>
    <p:extLst>
      <p:ext uri="{BB962C8B-B14F-4D97-AF65-F5344CB8AC3E}">
        <p14:creationId xmlns:p14="http://schemas.microsoft.com/office/powerpoint/2010/main" val="1584614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Распростронение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/>
              <a:t>Ко второму тысячелетию, театр теней имел широкую популярность в Китае и Индии. С войсками Чингиз-хана распространился также в других регионах Азии. Наивысшей формы в Турции достиг в XVI ст., был популярен в Османской империи. В 1767 году, из Китая техника театра теней была привезена на родину французским миссионером Жюлем </a:t>
            </a:r>
            <a:r>
              <a:rPr lang="ru-RU" dirty="0" err="1"/>
              <a:t>Алодом</a:t>
            </a:r>
            <a:r>
              <a:rPr lang="ru-RU" dirty="0"/>
              <a:t>. В 1776 году она стала известна в Великобритании. Немецкий поэт Гете проявлял интерес к этому искусству, а в 1774 году сам устроил его представление.</a:t>
            </a:r>
          </a:p>
        </p:txBody>
      </p:sp>
    </p:spTree>
    <p:extLst>
      <p:ext uri="{BB962C8B-B14F-4D97-AF65-F5344CB8AC3E}">
        <p14:creationId xmlns:p14="http://schemas.microsoft.com/office/powerpoint/2010/main" val="2615713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9600" dirty="0" smtClean="0"/>
              <a:t>Конец</a:t>
            </a:r>
            <a:endParaRPr lang="ru-RU" sz="9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6091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утюр">
  <a:themeElements>
    <a:clrScheme name="Кутюр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Смокинг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13</TotalTime>
  <Words>179</Words>
  <Application>Microsoft Office PowerPoint</Application>
  <PresentationFormat>Экран (4:3)</PresentationFormat>
  <Paragraphs>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Кутюр</vt:lpstr>
      <vt:lpstr>Китайский Театр Теней </vt:lpstr>
      <vt:lpstr>Презентация PowerPoint</vt:lpstr>
      <vt:lpstr>Марионетки</vt:lpstr>
      <vt:lpstr>Распростронение</vt:lpstr>
      <vt:lpstr>Конец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Китайский Театр Теней</dc:title>
  <dc:creator>Roma N</dc:creator>
  <cp:keywords>Марионетки</cp:keywords>
  <cp:lastModifiedBy>Roma N</cp:lastModifiedBy>
  <cp:revision>2</cp:revision>
  <dcterms:created xsi:type="dcterms:W3CDTF">2011-12-03T06:09:39Z</dcterms:created>
  <dcterms:modified xsi:type="dcterms:W3CDTF">2011-12-03T06:23:26Z</dcterms:modified>
</cp:coreProperties>
</file>