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p:sldMasterIdLst>
    <p:sldMasterId id="2147483740" r:id="rId1"/>
  </p:sldMasterIdLst>
  <p:notesMasterIdLst>
    <p:notesMasterId r:id="rId13"/>
  </p:notesMasterIdLst>
  <p:sldIdLst>
    <p:sldId id="256" r:id="rId2"/>
    <p:sldId id="264" r:id="rId3"/>
    <p:sldId id="262" r:id="rId4"/>
    <p:sldId id="263" r:id="rId5"/>
    <p:sldId id="258" r:id="rId6"/>
    <p:sldId id="269" r:id="rId7"/>
    <p:sldId id="257" r:id="rId8"/>
    <p:sldId id="268" r:id="rId9"/>
    <p:sldId id="265" r:id="rId10"/>
    <p:sldId id="266" r:id="rId11"/>
    <p:sldId id="260" r:id="rId12"/>
  </p:sldIdLst>
  <p:sldSz cx="13004800" cy="9753600"/>
  <p:notesSz cx="6858000" cy="9144000"/>
  <p:defaultTextStyle>
    <a:defPPr>
      <a:defRPr lang="ru-RU"/>
    </a:defPPr>
    <a:lvl1pPr algn="ctr" defTabSz="584200" rtl="0" fontAlgn="base" hangingPunct="0">
      <a:spcBef>
        <a:spcPct val="0"/>
      </a:spcBef>
      <a:spcAft>
        <a:spcPct val="0"/>
      </a:spcAft>
      <a:defRPr sz="3200" kern="1200">
        <a:solidFill>
          <a:srgbClr val="434E44"/>
        </a:solidFill>
        <a:latin typeface="Palatino" charset="0"/>
        <a:ea typeface="Palatino" charset="0"/>
        <a:cs typeface="Palatino" charset="0"/>
        <a:sym typeface="Palatino" charset="0"/>
      </a:defRPr>
    </a:lvl1pPr>
    <a:lvl2pPr marL="342900" indent="114300" algn="ctr" defTabSz="584200" rtl="0" fontAlgn="base" hangingPunct="0">
      <a:spcBef>
        <a:spcPct val="0"/>
      </a:spcBef>
      <a:spcAft>
        <a:spcPct val="0"/>
      </a:spcAft>
      <a:defRPr sz="3200" kern="1200">
        <a:solidFill>
          <a:srgbClr val="434E44"/>
        </a:solidFill>
        <a:latin typeface="Palatino" charset="0"/>
        <a:ea typeface="Palatino" charset="0"/>
        <a:cs typeface="Palatino" charset="0"/>
        <a:sym typeface="Palatino" charset="0"/>
      </a:defRPr>
    </a:lvl2pPr>
    <a:lvl3pPr marL="685800" indent="228600" algn="ctr" defTabSz="584200" rtl="0" fontAlgn="base" hangingPunct="0">
      <a:spcBef>
        <a:spcPct val="0"/>
      </a:spcBef>
      <a:spcAft>
        <a:spcPct val="0"/>
      </a:spcAft>
      <a:defRPr sz="3200" kern="1200">
        <a:solidFill>
          <a:srgbClr val="434E44"/>
        </a:solidFill>
        <a:latin typeface="Palatino" charset="0"/>
        <a:ea typeface="Palatino" charset="0"/>
        <a:cs typeface="Palatino" charset="0"/>
        <a:sym typeface="Palatino" charset="0"/>
      </a:defRPr>
    </a:lvl3pPr>
    <a:lvl4pPr marL="1028700" indent="342900" algn="ctr" defTabSz="584200" rtl="0" fontAlgn="base" hangingPunct="0">
      <a:spcBef>
        <a:spcPct val="0"/>
      </a:spcBef>
      <a:spcAft>
        <a:spcPct val="0"/>
      </a:spcAft>
      <a:defRPr sz="3200" kern="1200">
        <a:solidFill>
          <a:srgbClr val="434E44"/>
        </a:solidFill>
        <a:latin typeface="Palatino" charset="0"/>
        <a:ea typeface="Palatino" charset="0"/>
        <a:cs typeface="Palatino" charset="0"/>
        <a:sym typeface="Palatino" charset="0"/>
      </a:defRPr>
    </a:lvl4pPr>
    <a:lvl5pPr marL="1371600" indent="457200" algn="ctr" defTabSz="584200" rtl="0" fontAlgn="base" hangingPunct="0">
      <a:spcBef>
        <a:spcPct val="0"/>
      </a:spcBef>
      <a:spcAft>
        <a:spcPct val="0"/>
      </a:spcAft>
      <a:defRPr sz="3200" kern="1200">
        <a:solidFill>
          <a:srgbClr val="434E44"/>
        </a:solidFill>
        <a:latin typeface="Palatino" charset="0"/>
        <a:ea typeface="Palatino" charset="0"/>
        <a:cs typeface="Palatino" charset="0"/>
        <a:sym typeface="Palatino" charset="0"/>
      </a:defRPr>
    </a:lvl5pPr>
    <a:lvl6pPr marL="2286000" algn="l" defTabSz="914400" rtl="0" eaLnBrk="1" latinLnBrk="0" hangingPunct="1">
      <a:defRPr sz="3200" kern="1200">
        <a:solidFill>
          <a:srgbClr val="434E44"/>
        </a:solidFill>
        <a:latin typeface="Palatino" charset="0"/>
        <a:ea typeface="Palatino" charset="0"/>
        <a:cs typeface="Palatino" charset="0"/>
        <a:sym typeface="Palatino" charset="0"/>
      </a:defRPr>
    </a:lvl6pPr>
    <a:lvl7pPr marL="2743200" algn="l" defTabSz="914400" rtl="0" eaLnBrk="1" latinLnBrk="0" hangingPunct="1">
      <a:defRPr sz="3200" kern="1200">
        <a:solidFill>
          <a:srgbClr val="434E44"/>
        </a:solidFill>
        <a:latin typeface="Palatino" charset="0"/>
        <a:ea typeface="Palatino" charset="0"/>
        <a:cs typeface="Palatino" charset="0"/>
        <a:sym typeface="Palatino" charset="0"/>
      </a:defRPr>
    </a:lvl7pPr>
    <a:lvl8pPr marL="3200400" algn="l" defTabSz="914400" rtl="0" eaLnBrk="1" latinLnBrk="0" hangingPunct="1">
      <a:defRPr sz="3200" kern="1200">
        <a:solidFill>
          <a:srgbClr val="434E44"/>
        </a:solidFill>
        <a:latin typeface="Palatino" charset="0"/>
        <a:ea typeface="Palatino" charset="0"/>
        <a:cs typeface="Palatino" charset="0"/>
        <a:sym typeface="Palatino" charset="0"/>
      </a:defRPr>
    </a:lvl8pPr>
    <a:lvl9pPr marL="3657600" algn="l" defTabSz="914400" rtl="0" eaLnBrk="1" latinLnBrk="0" hangingPunct="1">
      <a:defRPr sz="3200" kern="1200">
        <a:solidFill>
          <a:srgbClr val="434E44"/>
        </a:solidFill>
        <a:latin typeface="Palatino" charset="0"/>
        <a:ea typeface="Palatino" charset="0"/>
        <a:cs typeface="Palatino" charset="0"/>
        <a:sym typeface="Palatino"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00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varScale="1">
        <p:scale>
          <a:sx n="61" d="100"/>
          <a:sy n="61" d="100"/>
        </p:scale>
        <p:origin x="-1068" y="-102"/>
      </p:cViewPr>
      <p:guideLst>
        <p:guide orient="horz" pos="3072"/>
        <p:guide pos="4096"/>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1"/>
          <p:cNvSpPr>
            <a:spLocks noGrp="1" noRot="1" noChangeAspect="1"/>
          </p:cNvSpPr>
          <p:nvPr>
            <p:ph type="sldImg" idx="2"/>
          </p:nvPr>
        </p:nvSpPr>
        <p:spPr bwMode="auto">
          <a:xfrm>
            <a:off x="1143000" y="685800"/>
            <a:ext cx="4572000" cy="3429000"/>
          </a:xfrm>
          <a:prstGeom prst="rect">
            <a:avLst/>
          </a:prstGeom>
          <a:noFill/>
          <a:ln w="12700" cap="rnd">
            <a:noFill/>
            <a:round/>
            <a:headEnd/>
            <a:tailEnd/>
          </a:ln>
        </p:spPr>
      </p:sp>
      <p:sp>
        <p:nvSpPr>
          <p:cNvPr id="3074" name="Rectangle 2"/>
          <p:cNvSpPr>
            <a:spLocks noGrp="1"/>
          </p:cNvSpPr>
          <p:nvPr>
            <p:ph type="body" sz="quarter" idx="3"/>
          </p:nvPr>
        </p:nvSpPr>
        <p:spPr bwMode="auto">
          <a:xfrm>
            <a:off x="914400" y="4343400"/>
            <a:ext cx="5029200" cy="4114800"/>
          </a:xfrm>
          <a:prstGeom prst="rect">
            <a:avLst/>
          </a:prstGeom>
          <a:noFill/>
          <a:ln w="12700" cap="rnd" cmpd="sng">
            <a:no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ru-RU" noProof="0" smtClean="0">
                <a:sym typeface="Noteworthy Bold" charset="0"/>
              </a:rPr>
              <a:t>Click to edit Master text styles</a:t>
            </a:r>
          </a:p>
          <a:p>
            <a:pPr lvl="1"/>
            <a:r>
              <a:rPr lang="ru-RU" noProof="0" smtClean="0">
                <a:sym typeface="Noteworthy Bold" charset="0"/>
              </a:rPr>
              <a:t>Second level</a:t>
            </a:r>
          </a:p>
          <a:p>
            <a:pPr lvl="2"/>
            <a:r>
              <a:rPr lang="ru-RU" noProof="0" smtClean="0">
                <a:sym typeface="Noteworthy Bold" charset="0"/>
              </a:rPr>
              <a:t>Third level</a:t>
            </a:r>
          </a:p>
          <a:p>
            <a:pPr lvl="3"/>
            <a:r>
              <a:rPr lang="ru-RU" noProof="0" smtClean="0">
                <a:sym typeface="Noteworthy Bold" charset="0"/>
              </a:rPr>
              <a:t>Fourth level</a:t>
            </a:r>
          </a:p>
          <a:p>
            <a:pPr lvl="4"/>
            <a:r>
              <a:rPr lang="ru-RU" noProof="0" smtClean="0">
                <a:sym typeface="Noteworthy Bold" charset="0"/>
              </a:rPr>
              <a:t>Fifth level</a:t>
            </a:r>
          </a:p>
        </p:txBody>
      </p:sp>
    </p:spTree>
  </p:cSld>
  <p:clrMap bg1="lt1" tx1="dk1" bg2="lt2" tx2="dk2" accent1="accent1" accent2="accent2" accent3="accent3" accent4="accent4" accent5="accent5" accent6="accent6" hlink="hlink" folHlink="folHlink"/>
  <p:notesStyle>
    <a:lvl1pPr algn="l" defTabSz="457200" rtl="0" eaLnBrk="0" fontAlgn="base" hangingPunct="0">
      <a:lnSpc>
        <a:spcPts val="3500"/>
      </a:lnSpc>
      <a:spcBef>
        <a:spcPct val="0"/>
      </a:spcBef>
      <a:spcAft>
        <a:spcPct val="0"/>
      </a:spcAft>
      <a:defRPr sz="2400" kern="1200">
        <a:solidFill>
          <a:srgbClr val="572E2D"/>
        </a:solidFill>
        <a:latin typeface="Noteworthy Bold" charset="0"/>
        <a:ea typeface="Noteworthy Bold" charset="0"/>
        <a:cs typeface="Noteworthy Bold" charset="0"/>
        <a:sym typeface="Noteworthy Bold" charset="0"/>
      </a:defRPr>
    </a:lvl1pPr>
    <a:lvl2pPr marL="342900" algn="l" defTabSz="457200" rtl="0" eaLnBrk="0" fontAlgn="base" hangingPunct="0">
      <a:lnSpc>
        <a:spcPts val="3500"/>
      </a:lnSpc>
      <a:spcBef>
        <a:spcPct val="0"/>
      </a:spcBef>
      <a:spcAft>
        <a:spcPct val="0"/>
      </a:spcAft>
      <a:defRPr sz="2400" kern="1200">
        <a:solidFill>
          <a:srgbClr val="572E2D"/>
        </a:solidFill>
        <a:latin typeface="Noteworthy Bold" charset="0"/>
        <a:ea typeface="Noteworthy Bold" charset="0"/>
        <a:cs typeface="Noteworthy Bold" charset="0"/>
        <a:sym typeface="Noteworthy Bold" charset="0"/>
      </a:defRPr>
    </a:lvl2pPr>
    <a:lvl3pPr marL="685800" algn="l" defTabSz="457200" rtl="0" eaLnBrk="0" fontAlgn="base" hangingPunct="0">
      <a:lnSpc>
        <a:spcPts val="3500"/>
      </a:lnSpc>
      <a:spcBef>
        <a:spcPct val="0"/>
      </a:spcBef>
      <a:spcAft>
        <a:spcPct val="0"/>
      </a:spcAft>
      <a:defRPr sz="2400" kern="1200">
        <a:solidFill>
          <a:srgbClr val="572E2D"/>
        </a:solidFill>
        <a:latin typeface="Noteworthy Bold" charset="0"/>
        <a:ea typeface="Noteworthy Bold" charset="0"/>
        <a:cs typeface="Noteworthy Bold" charset="0"/>
        <a:sym typeface="Noteworthy Bold" charset="0"/>
      </a:defRPr>
    </a:lvl3pPr>
    <a:lvl4pPr marL="1028700" algn="l" defTabSz="457200" rtl="0" eaLnBrk="0" fontAlgn="base" hangingPunct="0">
      <a:lnSpc>
        <a:spcPts val="3500"/>
      </a:lnSpc>
      <a:spcBef>
        <a:spcPct val="0"/>
      </a:spcBef>
      <a:spcAft>
        <a:spcPct val="0"/>
      </a:spcAft>
      <a:defRPr sz="2400" kern="1200">
        <a:solidFill>
          <a:srgbClr val="572E2D"/>
        </a:solidFill>
        <a:latin typeface="Noteworthy Bold" charset="0"/>
        <a:ea typeface="Noteworthy Bold" charset="0"/>
        <a:cs typeface="Noteworthy Bold" charset="0"/>
        <a:sym typeface="Noteworthy Bold" charset="0"/>
      </a:defRPr>
    </a:lvl4pPr>
    <a:lvl5pPr marL="1371600" algn="l" defTabSz="457200" rtl="0" eaLnBrk="0" fontAlgn="base" hangingPunct="0">
      <a:lnSpc>
        <a:spcPts val="3500"/>
      </a:lnSpc>
      <a:spcBef>
        <a:spcPct val="0"/>
      </a:spcBef>
      <a:spcAft>
        <a:spcPct val="0"/>
      </a:spcAft>
      <a:defRPr sz="2400" kern="1200">
        <a:solidFill>
          <a:srgbClr val="572E2D"/>
        </a:solidFill>
        <a:latin typeface="Noteworthy Bold" charset="0"/>
        <a:ea typeface="Noteworthy Bold" charset="0"/>
        <a:cs typeface="Noteworthy Bold" charset="0"/>
        <a:sym typeface="Noteworthy Bold"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Скругленный прямоугольник 3"/>
          <p:cNvSpPr/>
          <p:nvPr/>
        </p:nvSpPr>
        <p:spPr>
          <a:xfrm>
            <a:off x="433388" y="468313"/>
            <a:ext cx="12134850" cy="88138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extLst/>
          </a:lstStyle>
          <a:p>
            <a:pPr hangingPunct="1">
              <a:defRPr/>
            </a:pPr>
            <a:endParaRPr lang="en-US"/>
          </a:p>
        </p:txBody>
      </p:sp>
      <p:sp>
        <p:nvSpPr>
          <p:cNvPr id="6" name="Скругленный прямоугольник 5"/>
          <p:cNvSpPr/>
          <p:nvPr/>
        </p:nvSpPr>
        <p:spPr>
          <a:xfrm>
            <a:off x="595337" y="617475"/>
            <a:ext cx="11814128" cy="4421632"/>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extLst/>
          </a:lstStyle>
          <a:p>
            <a:pPr hangingPunct="1">
              <a:defRPr/>
            </a:pPr>
            <a:endParaRPr lang="en-US"/>
          </a:p>
        </p:txBody>
      </p:sp>
      <p:sp>
        <p:nvSpPr>
          <p:cNvPr id="5" name="Заголовок 4"/>
          <p:cNvSpPr>
            <a:spLocks noGrp="1"/>
          </p:cNvSpPr>
          <p:nvPr>
            <p:ph type="ctrTitle"/>
          </p:nvPr>
        </p:nvSpPr>
        <p:spPr>
          <a:xfrm>
            <a:off x="1027379" y="2588737"/>
            <a:ext cx="11054080" cy="2600960"/>
          </a:xfrm>
        </p:spPr>
        <p:txBody>
          <a:bodyPr lIns="65023" rIns="65023"/>
          <a:lstStyle>
            <a:lvl1pPr algn="r">
              <a:defRPr sz="64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u-RU" smtClean="0"/>
              <a:t>Образец заголовка</a:t>
            </a:r>
            <a:endParaRPr lang="en-US"/>
          </a:p>
        </p:txBody>
      </p:sp>
      <p:sp>
        <p:nvSpPr>
          <p:cNvPr id="20" name="Подзаголовок 19"/>
          <p:cNvSpPr>
            <a:spLocks noGrp="1"/>
          </p:cNvSpPr>
          <p:nvPr>
            <p:ph type="subTitle" idx="1"/>
          </p:nvPr>
        </p:nvSpPr>
        <p:spPr>
          <a:xfrm>
            <a:off x="1027379" y="5240934"/>
            <a:ext cx="11054080" cy="1300480"/>
          </a:xfrm>
        </p:spPr>
        <p:txBody>
          <a:bodyPr tIns="0"/>
          <a:lstStyle>
            <a:lvl1pPr marL="52018" indent="0" algn="r">
              <a:spcBef>
                <a:spcPts val="0"/>
              </a:spcBef>
              <a:buNone/>
              <a:defRPr sz="2800">
                <a:solidFill>
                  <a:schemeClr val="bg2">
                    <a:shade val="25000"/>
                  </a:schemeClr>
                </a:solidFill>
              </a:defRPr>
            </a:lvl1pPr>
            <a:lvl2pPr marL="650230" indent="0" algn="ctr">
              <a:buNone/>
            </a:lvl2pPr>
            <a:lvl3pPr marL="1300460" indent="0" algn="ctr">
              <a:buNone/>
            </a:lvl3pPr>
            <a:lvl4pPr marL="1950690" indent="0" algn="ctr">
              <a:buNone/>
            </a:lvl4pPr>
            <a:lvl5pPr marL="2600919" indent="0" algn="ctr">
              <a:buNone/>
            </a:lvl5pPr>
            <a:lvl6pPr marL="3251149" indent="0" algn="ctr">
              <a:buNone/>
            </a:lvl6pPr>
            <a:lvl7pPr marL="3901379" indent="0" algn="ctr">
              <a:buNone/>
            </a:lvl7pPr>
            <a:lvl8pPr marL="4551609" indent="0" algn="ctr">
              <a:buNone/>
            </a:lvl8pPr>
            <a:lvl9pPr marL="5201839" indent="0" algn="ctr">
              <a:buNone/>
            </a:lvl9pPr>
            <a:extLst/>
          </a:lstStyle>
          <a:p>
            <a:r>
              <a:rPr lang="ru-RU" smtClean="0"/>
              <a:t>Образец подзаголовка</a:t>
            </a:r>
            <a:endParaRPr lang="en-US"/>
          </a:p>
        </p:txBody>
      </p:sp>
      <p:sp>
        <p:nvSpPr>
          <p:cNvPr id="7" name="Дата 18"/>
          <p:cNvSpPr>
            <a:spLocks noGrp="1"/>
          </p:cNvSpPr>
          <p:nvPr>
            <p:ph type="dt" sz="half" idx="10"/>
          </p:nvPr>
        </p:nvSpPr>
        <p:spPr/>
        <p:txBody>
          <a:bodyPr/>
          <a:lstStyle>
            <a:lvl1pPr>
              <a:defRPr/>
            </a:lvl1pPr>
            <a:extLst/>
          </a:lstStyle>
          <a:p>
            <a:pPr>
              <a:defRPr/>
            </a:pPr>
            <a:fld id="{EB8434D9-158E-41E2-B65C-864204EEF262}" type="datetimeFigureOut">
              <a:rPr lang="en-US"/>
              <a:pPr>
                <a:defRPr/>
              </a:pPr>
              <a:t>5/3/2013</a:t>
            </a:fld>
            <a:endParaRPr lang="en-US"/>
          </a:p>
        </p:txBody>
      </p:sp>
      <p:sp>
        <p:nvSpPr>
          <p:cNvPr id="8" name="Нижний колонтитул 7"/>
          <p:cNvSpPr>
            <a:spLocks noGrp="1"/>
          </p:cNvSpPr>
          <p:nvPr>
            <p:ph type="ftr" sz="quarter" idx="11"/>
          </p:nvPr>
        </p:nvSpPr>
        <p:spPr/>
        <p:txBody>
          <a:bodyPr/>
          <a:lstStyle>
            <a:lvl1pPr>
              <a:defRPr/>
            </a:lvl1pPr>
            <a:extLst/>
          </a:lstStyle>
          <a:p>
            <a:pPr>
              <a:defRPr/>
            </a:pPr>
            <a:endParaRPr lang="en-US"/>
          </a:p>
        </p:txBody>
      </p:sp>
      <p:sp>
        <p:nvSpPr>
          <p:cNvPr id="9" name="Номер слайда 10"/>
          <p:cNvSpPr>
            <a:spLocks noGrp="1"/>
          </p:cNvSpPr>
          <p:nvPr>
            <p:ph type="sldNum" sz="quarter" idx="12"/>
          </p:nvPr>
        </p:nvSpPr>
        <p:spPr/>
        <p:txBody>
          <a:bodyPr/>
          <a:lstStyle>
            <a:lvl1pPr>
              <a:defRPr/>
            </a:lvl1pPr>
            <a:extLst/>
          </a:lstStyle>
          <a:p>
            <a:pPr>
              <a:defRPr/>
            </a:pPr>
            <a:fld id="{3AD59409-ECFA-436E-8457-AF26FDC55573}" type="slidenum">
              <a:rPr lang="ru-RU"/>
              <a:pPr>
                <a:defRPr/>
              </a:pPr>
              <a:t>‹#›</a:t>
            </a:fld>
            <a:endParaRPr lang="ru-RU" sz="3200">
              <a:solidFill>
                <a:srgbClr val="434E44"/>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5264" y="7087616"/>
            <a:ext cx="11639296" cy="1495552"/>
          </a:xfrm>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715264" y="754279"/>
            <a:ext cx="11639296" cy="5956198"/>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82044948-1DF4-4460-B2F9-F4EC13E7CD15}" type="datetimeFigureOut">
              <a:rPr lang="en-US"/>
              <a:pPr>
                <a:defRPr/>
              </a:pPr>
              <a:t>5/3/2013</a:t>
            </a:fld>
            <a:endParaRPr lang="en-US"/>
          </a:p>
        </p:txBody>
      </p:sp>
      <p:sp>
        <p:nvSpPr>
          <p:cNvPr id="5" name="Нижний колонтитул 4"/>
          <p:cNvSpPr>
            <a:spLocks noGrp="1"/>
          </p:cNvSpPr>
          <p:nvPr>
            <p:ph type="ftr" sz="quarter" idx="11"/>
          </p:nvPr>
        </p:nvSpPr>
        <p:spPr/>
        <p:txBody>
          <a:bodyPr/>
          <a:lstStyle>
            <a:lvl1pPr>
              <a:defRPr/>
            </a:lvl1pPr>
            <a:extLst/>
          </a:lstStyle>
          <a:p>
            <a:pPr>
              <a:defRPr/>
            </a:pPr>
            <a:endParaRPr lang="en-US"/>
          </a:p>
        </p:txBody>
      </p:sp>
      <p:sp>
        <p:nvSpPr>
          <p:cNvPr id="6" name="Номер слайда 5"/>
          <p:cNvSpPr>
            <a:spLocks noGrp="1"/>
          </p:cNvSpPr>
          <p:nvPr>
            <p:ph type="sldNum" sz="quarter" idx="12"/>
          </p:nvPr>
        </p:nvSpPr>
        <p:spPr/>
        <p:txBody>
          <a:bodyPr/>
          <a:lstStyle>
            <a:lvl1pPr>
              <a:defRPr/>
            </a:lvl1pPr>
            <a:extLst/>
          </a:lstStyle>
          <a:p>
            <a:pPr>
              <a:defRPr/>
            </a:pPr>
            <a:fld id="{E5FB1F31-3475-4607-B04D-7EE9C808AA39}" type="slidenum">
              <a:rPr lang="ru-RU"/>
              <a:pPr>
                <a:defRPr/>
              </a:pPr>
              <a:t>‹#›</a:t>
            </a:fld>
            <a:endParaRPr lang="ru-RU" sz="3200">
              <a:solidFill>
                <a:srgbClr val="434E44"/>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428480" y="758620"/>
            <a:ext cx="2817707" cy="7477759"/>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758613" y="758617"/>
            <a:ext cx="8453120" cy="747776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EBB5A701-D12A-401C-95DB-E8274F52D885}" type="datetimeFigureOut">
              <a:rPr lang="en-US"/>
              <a:pPr>
                <a:defRPr/>
              </a:pPr>
              <a:t>5/3/2013</a:t>
            </a:fld>
            <a:endParaRPr lang="en-US"/>
          </a:p>
        </p:txBody>
      </p:sp>
      <p:sp>
        <p:nvSpPr>
          <p:cNvPr id="5" name="Нижний колонтитул 4"/>
          <p:cNvSpPr>
            <a:spLocks noGrp="1"/>
          </p:cNvSpPr>
          <p:nvPr>
            <p:ph type="ftr" sz="quarter" idx="11"/>
          </p:nvPr>
        </p:nvSpPr>
        <p:spPr/>
        <p:txBody>
          <a:bodyPr/>
          <a:lstStyle>
            <a:lvl1pPr>
              <a:defRPr/>
            </a:lvl1pPr>
            <a:extLst/>
          </a:lstStyle>
          <a:p>
            <a:pPr>
              <a:defRPr/>
            </a:pPr>
            <a:endParaRPr lang="en-US"/>
          </a:p>
        </p:txBody>
      </p:sp>
      <p:sp>
        <p:nvSpPr>
          <p:cNvPr id="6" name="Номер слайда 5"/>
          <p:cNvSpPr>
            <a:spLocks noGrp="1"/>
          </p:cNvSpPr>
          <p:nvPr>
            <p:ph type="sldNum" sz="quarter" idx="12"/>
          </p:nvPr>
        </p:nvSpPr>
        <p:spPr/>
        <p:txBody>
          <a:bodyPr/>
          <a:lstStyle>
            <a:lvl1pPr>
              <a:defRPr/>
            </a:lvl1pPr>
            <a:extLst/>
          </a:lstStyle>
          <a:p>
            <a:pPr>
              <a:defRPr/>
            </a:pPr>
            <a:fld id="{9387348A-4438-4254-AFF1-CC35AC12B0CE}" type="slidenum">
              <a:rPr lang="ru-RU"/>
              <a:pPr>
                <a:defRPr/>
              </a:pPr>
              <a:t>‹#›</a:t>
            </a:fld>
            <a:endParaRPr lang="ru-RU" sz="3200">
              <a:solidFill>
                <a:srgbClr val="434E44"/>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5264" y="7087616"/>
            <a:ext cx="11639296" cy="1495552"/>
          </a:xfrm>
        </p:spPr>
        <p:txBody>
          <a:bodyPr/>
          <a:lstStyle>
            <a:extLst/>
          </a:lstStyle>
          <a:p>
            <a:r>
              <a:rPr lang="ru-RU" smtClean="0"/>
              <a:t>Образец заголовка</a:t>
            </a:r>
            <a:endParaRPr lang="en-US"/>
          </a:p>
        </p:txBody>
      </p:sp>
      <p:sp>
        <p:nvSpPr>
          <p:cNvPr id="3" name="Содержимое 2"/>
          <p:cNvSpPr>
            <a:spLocks noGrp="1"/>
          </p:cNvSpPr>
          <p:nvPr>
            <p:ph idx="1"/>
          </p:nvPr>
        </p:nvSpPr>
        <p:spPr>
          <a:xfrm>
            <a:off x="715264" y="754279"/>
            <a:ext cx="11639296" cy="5956198"/>
          </a:xfrm>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D3C8336D-C8A8-4365-B0BC-145E2D1D6AB7}" type="datetimeFigureOut">
              <a:rPr lang="en-US"/>
              <a:pPr>
                <a:defRPr/>
              </a:pPr>
              <a:t>5/3/2013</a:t>
            </a:fld>
            <a:endParaRPr lang="en-US"/>
          </a:p>
        </p:txBody>
      </p:sp>
      <p:sp>
        <p:nvSpPr>
          <p:cNvPr id="5" name="Нижний колонтитул 4"/>
          <p:cNvSpPr>
            <a:spLocks noGrp="1"/>
          </p:cNvSpPr>
          <p:nvPr>
            <p:ph type="ftr" sz="quarter" idx="11"/>
          </p:nvPr>
        </p:nvSpPr>
        <p:spPr/>
        <p:txBody>
          <a:bodyPr/>
          <a:lstStyle>
            <a:lvl1pPr>
              <a:defRPr/>
            </a:lvl1pPr>
            <a:extLst/>
          </a:lstStyle>
          <a:p>
            <a:pPr>
              <a:defRPr/>
            </a:pPr>
            <a:endParaRPr lang="en-US"/>
          </a:p>
        </p:txBody>
      </p:sp>
      <p:sp>
        <p:nvSpPr>
          <p:cNvPr id="6" name="Номер слайда 5"/>
          <p:cNvSpPr>
            <a:spLocks noGrp="1"/>
          </p:cNvSpPr>
          <p:nvPr>
            <p:ph type="sldNum" sz="quarter" idx="12"/>
          </p:nvPr>
        </p:nvSpPr>
        <p:spPr/>
        <p:txBody>
          <a:bodyPr/>
          <a:lstStyle>
            <a:lvl1pPr>
              <a:defRPr/>
            </a:lvl1pPr>
            <a:extLst/>
          </a:lstStyle>
          <a:p>
            <a:pPr>
              <a:defRPr/>
            </a:pPr>
            <a:fld id="{2C3FFAE9-200F-40BA-8181-3D2817AE522B}" type="slidenum">
              <a:rPr lang="ru-RU"/>
              <a:pPr>
                <a:defRPr/>
              </a:pPr>
              <a:t>‹#›</a:t>
            </a:fld>
            <a:endParaRPr lang="ru-RU" sz="3200">
              <a:solidFill>
                <a:srgbClr val="434E44"/>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Скругленный прямоугольник 3"/>
          <p:cNvSpPr/>
          <p:nvPr/>
        </p:nvSpPr>
        <p:spPr>
          <a:xfrm>
            <a:off x="433388" y="468313"/>
            <a:ext cx="12134850" cy="88138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extLst/>
          </a:lstStyle>
          <a:p>
            <a:pPr hangingPunct="1">
              <a:defRPr/>
            </a:pPr>
            <a:endParaRPr lang="en-US"/>
          </a:p>
        </p:txBody>
      </p:sp>
      <p:sp>
        <p:nvSpPr>
          <p:cNvPr id="5" name="Скругленный прямоугольник 4"/>
          <p:cNvSpPr/>
          <p:nvPr/>
        </p:nvSpPr>
        <p:spPr>
          <a:xfrm>
            <a:off x="595337" y="617475"/>
            <a:ext cx="11814128" cy="6174335"/>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extLst/>
          </a:lstStyle>
          <a:p>
            <a:pPr hangingPunct="1">
              <a:defRPr/>
            </a:pPr>
            <a:endParaRPr lang="en-US"/>
          </a:p>
        </p:txBody>
      </p:sp>
      <p:sp>
        <p:nvSpPr>
          <p:cNvPr id="2" name="Заголовок 1"/>
          <p:cNvSpPr>
            <a:spLocks noGrp="1"/>
          </p:cNvSpPr>
          <p:nvPr>
            <p:ph type="title"/>
          </p:nvPr>
        </p:nvSpPr>
        <p:spPr>
          <a:xfrm>
            <a:off x="666089" y="7009587"/>
            <a:ext cx="11639296" cy="962355"/>
          </a:xfrm>
        </p:spPr>
        <p:txBody>
          <a:bodyPr bIns="0"/>
          <a:lstStyle>
            <a:lvl1pPr algn="l">
              <a:buNone/>
              <a:defRPr sz="5100" b="0" cap="none" baseline="0">
                <a:solidFill>
                  <a:schemeClr val="bg2">
                    <a:shade val="25000"/>
                  </a:schemeClr>
                </a:solidFill>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666089" y="7999266"/>
            <a:ext cx="11639296" cy="598221"/>
          </a:xfrm>
        </p:spPr>
        <p:txBody>
          <a:bodyPr lIns="169060" tIns="0"/>
          <a:lstStyle>
            <a:lvl1pPr marL="0" marR="52018" indent="0" algn="l">
              <a:spcBef>
                <a:spcPts val="0"/>
              </a:spcBef>
              <a:spcAft>
                <a:spcPts val="0"/>
              </a:spcAft>
              <a:buNone/>
              <a:defRPr sz="2600" b="0">
                <a:solidFill>
                  <a:schemeClr val="accent1">
                    <a:shade val="50000"/>
                    <a:satMod val="110000"/>
                  </a:schemeClr>
                </a:solidFill>
                <a:effectLst/>
              </a:defRPr>
            </a:lvl1pPr>
            <a:lvl2pPr>
              <a:buNone/>
              <a:defRPr sz="2600">
                <a:solidFill>
                  <a:schemeClr val="tx1">
                    <a:tint val="75000"/>
                  </a:schemeClr>
                </a:solidFill>
              </a:defRPr>
            </a:lvl2pPr>
            <a:lvl3pPr>
              <a:buNone/>
              <a:defRPr sz="2300">
                <a:solidFill>
                  <a:schemeClr val="tx1">
                    <a:tint val="75000"/>
                  </a:schemeClr>
                </a:solidFill>
              </a:defRPr>
            </a:lvl3pPr>
            <a:lvl4pPr>
              <a:buNone/>
              <a:defRPr sz="2000">
                <a:solidFill>
                  <a:schemeClr val="tx1">
                    <a:tint val="75000"/>
                  </a:schemeClr>
                </a:solidFill>
              </a:defRPr>
            </a:lvl4pPr>
            <a:lvl5pPr>
              <a:buNone/>
              <a:defRPr sz="20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EFC51881-2BC4-462E-AEDF-BC532325B9F5}" type="datetimeFigureOut">
              <a:rPr lang="en-US"/>
              <a:pPr>
                <a:defRPr/>
              </a:pPr>
              <a:t>5/3/2013</a:t>
            </a:fld>
            <a:endParaRPr lang="en-US"/>
          </a:p>
        </p:txBody>
      </p:sp>
      <p:sp>
        <p:nvSpPr>
          <p:cNvPr id="7" name="Нижний колонтитул 4"/>
          <p:cNvSpPr>
            <a:spLocks noGrp="1"/>
          </p:cNvSpPr>
          <p:nvPr>
            <p:ph type="ftr" sz="quarter" idx="11"/>
          </p:nvPr>
        </p:nvSpPr>
        <p:spPr/>
        <p:txBody>
          <a:bodyPr/>
          <a:lstStyle>
            <a:lvl1pPr>
              <a:defRPr/>
            </a:lvl1pPr>
            <a:extLst/>
          </a:lstStyle>
          <a:p>
            <a:pPr>
              <a:defRPr/>
            </a:pPr>
            <a:endParaRPr lang="en-US"/>
          </a:p>
        </p:txBody>
      </p:sp>
      <p:sp>
        <p:nvSpPr>
          <p:cNvPr id="8" name="Номер слайда 5"/>
          <p:cNvSpPr>
            <a:spLocks noGrp="1"/>
          </p:cNvSpPr>
          <p:nvPr>
            <p:ph type="sldNum" sz="quarter" idx="12"/>
          </p:nvPr>
        </p:nvSpPr>
        <p:spPr/>
        <p:txBody>
          <a:bodyPr/>
          <a:lstStyle>
            <a:lvl1pPr>
              <a:defRPr/>
            </a:lvl1pPr>
            <a:extLst/>
          </a:lstStyle>
          <a:p>
            <a:pPr>
              <a:defRPr/>
            </a:pPr>
            <a:fld id="{332E082A-564F-4CFC-ACF4-7673419789AD}" type="slidenum">
              <a:rPr lang="ru-RU"/>
              <a:pPr>
                <a:defRPr/>
              </a:pPr>
              <a:t>‹#›</a:t>
            </a:fld>
            <a:endParaRPr lang="ru-RU" sz="3200">
              <a:solidFill>
                <a:srgbClr val="434E44"/>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731523" y="754278"/>
            <a:ext cx="5592064" cy="6242304"/>
          </a:xfrm>
        </p:spPr>
        <p:txBody>
          <a:bodyPr/>
          <a:lstStyle>
            <a:lvl1pPr>
              <a:defRPr sz="3700"/>
            </a:lvl1pPr>
            <a:lvl2pPr>
              <a:defRPr sz="3100"/>
            </a:lvl2pPr>
            <a:lvl3pPr>
              <a:defRPr sz="2800"/>
            </a:lvl3pPr>
            <a:lvl4pPr>
              <a:defRPr sz="2600"/>
            </a:lvl4pPr>
            <a:lvl5pPr>
              <a:defRPr sz="2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6763179" y="754278"/>
            <a:ext cx="5592064" cy="6242304"/>
          </a:xfrm>
        </p:spPr>
        <p:txBody>
          <a:bodyPr/>
          <a:lstStyle>
            <a:lvl1pPr>
              <a:defRPr sz="3700"/>
            </a:lvl1pPr>
            <a:lvl2pPr>
              <a:defRPr sz="3100"/>
            </a:lvl2pPr>
            <a:lvl3pPr>
              <a:defRPr sz="2800"/>
            </a:lvl3pPr>
            <a:lvl4pPr>
              <a:defRPr sz="2600"/>
            </a:lvl4pPr>
            <a:lvl5pPr>
              <a:defRPr sz="2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380ABB5E-7359-43A1-AB93-B2A74BD61FDA}" type="datetimeFigureOut">
              <a:rPr lang="en-US"/>
              <a:pPr>
                <a:defRPr/>
              </a:pPr>
              <a:t>5/3/2013</a:t>
            </a:fld>
            <a:endParaRPr lang="en-US"/>
          </a:p>
        </p:txBody>
      </p:sp>
      <p:sp>
        <p:nvSpPr>
          <p:cNvPr id="6" name="Нижний колонтитул 5"/>
          <p:cNvSpPr>
            <a:spLocks noGrp="1"/>
          </p:cNvSpPr>
          <p:nvPr>
            <p:ph type="ftr" sz="quarter" idx="11"/>
          </p:nvPr>
        </p:nvSpPr>
        <p:spPr/>
        <p:txBody>
          <a:bodyPr/>
          <a:lstStyle>
            <a:lvl1pPr>
              <a:defRPr/>
            </a:lvl1pPr>
            <a:extLst/>
          </a:lstStyle>
          <a:p>
            <a:pPr>
              <a:defRPr/>
            </a:pPr>
            <a:endParaRPr lang="en-US"/>
          </a:p>
        </p:txBody>
      </p:sp>
      <p:sp>
        <p:nvSpPr>
          <p:cNvPr id="7" name="Номер слайда 6"/>
          <p:cNvSpPr>
            <a:spLocks noGrp="1"/>
          </p:cNvSpPr>
          <p:nvPr>
            <p:ph type="sldNum" sz="quarter" idx="12"/>
          </p:nvPr>
        </p:nvSpPr>
        <p:spPr/>
        <p:txBody>
          <a:bodyPr/>
          <a:lstStyle>
            <a:lvl1pPr>
              <a:defRPr/>
            </a:lvl1pPr>
            <a:extLst/>
          </a:lstStyle>
          <a:p>
            <a:pPr>
              <a:defRPr/>
            </a:pPr>
            <a:fld id="{3C8933E4-6AD8-48FA-9382-F014A4825A66}" type="slidenum">
              <a:rPr lang="ru-RU"/>
              <a:pPr>
                <a:defRPr/>
              </a:pPr>
              <a:t>‹#›</a:t>
            </a:fld>
            <a:endParaRPr lang="ru-RU" sz="3200">
              <a:solidFill>
                <a:srgbClr val="434E44"/>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5264" y="7087616"/>
            <a:ext cx="11639296" cy="1495552"/>
          </a:xfrm>
        </p:spPr>
        <p:txBody>
          <a:bodyPr/>
          <a:lstStyle>
            <a:lvl1pPr>
              <a:defRPr b="1"/>
            </a:lvl1pPr>
            <a:extLst/>
          </a:lstStyle>
          <a:p>
            <a:r>
              <a:rPr lang="ru-RU" smtClean="0"/>
              <a:t>Образец заголовка</a:t>
            </a:r>
            <a:endParaRPr lang="en-US"/>
          </a:p>
        </p:txBody>
      </p:sp>
      <p:sp>
        <p:nvSpPr>
          <p:cNvPr id="3" name="Текст 2"/>
          <p:cNvSpPr>
            <a:spLocks noGrp="1"/>
          </p:cNvSpPr>
          <p:nvPr>
            <p:ph type="body" idx="1"/>
          </p:nvPr>
        </p:nvSpPr>
        <p:spPr>
          <a:xfrm>
            <a:off x="863607" y="824090"/>
            <a:ext cx="5592064" cy="1126630"/>
          </a:xfrm>
        </p:spPr>
        <p:txBody>
          <a:bodyPr lIns="208074" anchor="ctr"/>
          <a:lstStyle>
            <a:lvl1pPr marL="0" indent="0" algn="l">
              <a:buNone/>
              <a:defRPr sz="3400" b="1">
                <a:solidFill>
                  <a:schemeClr val="tx1"/>
                </a:solidFill>
              </a:defRPr>
            </a:lvl1pPr>
            <a:lvl2pPr>
              <a:buNone/>
              <a:defRPr sz="2800" b="1"/>
            </a:lvl2pPr>
            <a:lvl3pPr>
              <a:buNone/>
              <a:defRPr sz="2600" b="1"/>
            </a:lvl3pPr>
            <a:lvl4pPr>
              <a:buNone/>
              <a:defRPr sz="2300" b="1"/>
            </a:lvl4pPr>
            <a:lvl5pPr>
              <a:buNone/>
              <a:defRPr sz="2300" b="1"/>
            </a:lvl5pPr>
            <a:extLst/>
          </a:lstStyle>
          <a:p>
            <a:pPr lvl="0"/>
            <a:r>
              <a:rPr lang="ru-RU" smtClean="0"/>
              <a:t>Образец текста</a:t>
            </a:r>
          </a:p>
        </p:txBody>
      </p:sp>
      <p:sp>
        <p:nvSpPr>
          <p:cNvPr id="4" name="Текст 3"/>
          <p:cNvSpPr>
            <a:spLocks noGrp="1"/>
          </p:cNvSpPr>
          <p:nvPr>
            <p:ph type="body" sz="half" idx="3"/>
          </p:nvPr>
        </p:nvSpPr>
        <p:spPr>
          <a:xfrm>
            <a:off x="6616418" y="824090"/>
            <a:ext cx="5592064" cy="1126630"/>
          </a:xfrm>
        </p:spPr>
        <p:txBody>
          <a:bodyPr lIns="195069" anchor="ctr"/>
          <a:lstStyle>
            <a:lvl1pPr marL="0" indent="0" algn="l">
              <a:buNone/>
              <a:defRPr sz="3400" b="1">
                <a:solidFill>
                  <a:schemeClr val="tx1"/>
                </a:solidFill>
              </a:defRPr>
            </a:lvl1pPr>
            <a:lvl2pPr>
              <a:buNone/>
              <a:defRPr sz="2800" b="1"/>
            </a:lvl2pPr>
            <a:lvl3pPr>
              <a:buNone/>
              <a:defRPr sz="2600" b="1"/>
            </a:lvl3pPr>
            <a:lvl4pPr>
              <a:buNone/>
              <a:defRPr sz="2300" b="1"/>
            </a:lvl4pPr>
            <a:lvl5pPr>
              <a:buNone/>
              <a:defRPr sz="2300" b="1"/>
            </a:lvl5pPr>
            <a:extLst/>
          </a:lstStyle>
          <a:p>
            <a:pPr lvl="0"/>
            <a:r>
              <a:rPr lang="ru-RU" smtClean="0"/>
              <a:t>Образец текста</a:t>
            </a:r>
          </a:p>
        </p:txBody>
      </p:sp>
      <p:sp>
        <p:nvSpPr>
          <p:cNvPr id="5" name="Содержимое 4"/>
          <p:cNvSpPr>
            <a:spLocks noGrp="1"/>
          </p:cNvSpPr>
          <p:nvPr>
            <p:ph sz="quarter" idx="2"/>
          </p:nvPr>
        </p:nvSpPr>
        <p:spPr>
          <a:xfrm>
            <a:off x="863607" y="2059093"/>
            <a:ext cx="5592064" cy="4963499"/>
          </a:xfrm>
        </p:spPr>
        <p:txBody>
          <a:bodyPr/>
          <a:lstStyle>
            <a:lvl1pPr algn="l">
              <a:defRPr sz="3400"/>
            </a:lvl1pPr>
            <a:lvl2pPr algn="l">
              <a:defRPr sz="2800"/>
            </a:lvl2pPr>
            <a:lvl3pPr algn="l">
              <a:defRPr sz="2600"/>
            </a:lvl3pPr>
            <a:lvl4pPr algn="l">
              <a:defRPr sz="2300"/>
            </a:lvl4pPr>
            <a:lvl5pPr algn="l">
              <a:defRPr sz="23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6616418" y="2059093"/>
            <a:ext cx="5592064" cy="4963499"/>
          </a:xfrm>
        </p:spPr>
        <p:txBody>
          <a:bodyPr/>
          <a:lstStyle>
            <a:lvl1pPr algn="l">
              <a:defRPr sz="3400"/>
            </a:lvl1pPr>
            <a:lvl2pPr algn="l">
              <a:defRPr sz="2800"/>
            </a:lvl2pPr>
            <a:lvl3pPr algn="l">
              <a:defRPr sz="2600"/>
            </a:lvl3pPr>
            <a:lvl4pPr algn="l">
              <a:defRPr sz="2300"/>
            </a:lvl4pPr>
            <a:lvl5pPr algn="l">
              <a:defRPr sz="23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82AF8343-2C12-4F5A-BA89-CDDA91C1F2FF}" type="datetimeFigureOut">
              <a:rPr lang="en-US"/>
              <a:pPr>
                <a:defRPr/>
              </a:pPr>
              <a:t>5/3/2013</a:t>
            </a:fld>
            <a:endParaRPr lang="en-US"/>
          </a:p>
        </p:txBody>
      </p:sp>
      <p:sp>
        <p:nvSpPr>
          <p:cNvPr id="8" name="Нижний колонтитул 7"/>
          <p:cNvSpPr>
            <a:spLocks noGrp="1"/>
          </p:cNvSpPr>
          <p:nvPr>
            <p:ph type="ftr" sz="quarter" idx="11"/>
          </p:nvPr>
        </p:nvSpPr>
        <p:spPr/>
        <p:txBody>
          <a:bodyPr/>
          <a:lstStyle>
            <a:lvl1pPr>
              <a:defRPr/>
            </a:lvl1pPr>
            <a:extLst/>
          </a:lstStyle>
          <a:p>
            <a:pPr>
              <a:defRPr/>
            </a:pPr>
            <a:endParaRPr lang="en-US"/>
          </a:p>
        </p:txBody>
      </p:sp>
      <p:sp>
        <p:nvSpPr>
          <p:cNvPr id="9" name="Номер слайда 8"/>
          <p:cNvSpPr>
            <a:spLocks noGrp="1"/>
          </p:cNvSpPr>
          <p:nvPr>
            <p:ph type="sldNum" sz="quarter" idx="12"/>
          </p:nvPr>
        </p:nvSpPr>
        <p:spPr/>
        <p:txBody>
          <a:bodyPr/>
          <a:lstStyle>
            <a:lvl1pPr>
              <a:defRPr/>
            </a:lvl1pPr>
            <a:extLst/>
          </a:lstStyle>
          <a:p>
            <a:pPr>
              <a:defRPr/>
            </a:pPr>
            <a:fld id="{C7155407-6D37-45DB-99AA-439781C27BDB}" type="slidenum">
              <a:rPr lang="ru-RU"/>
              <a:pPr>
                <a:defRPr/>
              </a:pPr>
              <a:t>‹#›</a:t>
            </a:fld>
            <a:endParaRPr lang="ru-RU" sz="3200">
              <a:solidFill>
                <a:srgbClr val="434E44"/>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fld id="{9235F2C0-E46C-4033-823C-F37D7DC0224B}" type="datetimeFigureOut">
              <a:rPr lang="en-US"/>
              <a:pPr>
                <a:defRPr/>
              </a:pPr>
              <a:t>5/3/2013</a:t>
            </a:fld>
            <a:endParaRPr lang="en-US"/>
          </a:p>
        </p:txBody>
      </p:sp>
      <p:sp>
        <p:nvSpPr>
          <p:cNvPr id="4" name="Нижний колонтитул 3"/>
          <p:cNvSpPr>
            <a:spLocks noGrp="1"/>
          </p:cNvSpPr>
          <p:nvPr>
            <p:ph type="ftr" sz="quarter" idx="11"/>
          </p:nvPr>
        </p:nvSpPr>
        <p:spPr/>
        <p:txBody>
          <a:bodyPr/>
          <a:lstStyle>
            <a:lvl1pPr>
              <a:defRPr/>
            </a:lvl1pPr>
            <a:extLst/>
          </a:lstStyle>
          <a:p>
            <a:pPr>
              <a:defRPr/>
            </a:pPr>
            <a:endParaRPr lang="en-US"/>
          </a:p>
        </p:txBody>
      </p:sp>
      <p:sp>
        <p:nvSpPr>
          <p:cNvPr id="5" name="Номер слайда 4"/>
          <p:cNvSpPr>
            <a:spLocks noGrp="1"/>
          </p:cNvSpPr>
          <p:nvPr>
            <p:ph type="sldNum" sz="quarter" idx="12"/>
          </p:nvPr>
        </p:nvSpPr>
        <p:spPr/>
        <p:txBody>
          <a:bodyPr/>
          <a:lstStyle>
            <a:lvl1pPr>
              <a:defRPr/>
            </a:lvl1pPr>
            <a:extLst/>
          </a:lstStyle>
          <a:p>
            <a:pPr>
              <a:defRPr/>
            </a:pPr>
            <a:fld id="{BC33760A-F6BC-4D4A-80D1-41817FE9C3C0}" type="slidenum">
              <a:rPr lang="ru-RU"/>
              <a:pPr>
                <a:defRPr/>
              </a:pPr>
              <a:t>‹#›</a:t>
            </a:fld>
            <a:endParaRPr lang="ru-RU" sz="3200">
              <a:solidFill>
                <a:srgbClr val="434E44"/>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Скругленный прямоугольник 1"/>
          <p:cNvSpPr/>
          <p:nvPr/>
        </p:nvSpPr>
        <p:spPr>
          <a:xfrm>
            <a:off x="433388" y="468313"/>
            <a:ext cx="12134850" cy="88138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extLst/>
          </a:lstStyle>
          <a:p>
            <a:pPr hangingPunct="1">
              <a:defRPr/>
            </a:pPr>
            <a:endParaRPr lang="en-US"/>
          </a:p>
        </p:txBody>
      </p:sp>
      <p:sp>
        <p:nvSpPr>
          <p:cNvPr id="3" name="Дата 1"/>
          <p:cNvSpPr>
            <a:spLocks noGrp="1"/>
          </p:cNvSpPr>
          <p:nvPr>
            <p:ph type="dt" sz="half" idx="10"/>
          </p:nvPr>
        </p:nvSpPr>
        <p:spPr/>
        <p:txBody>
          <a:bodyPr/>
          <a:lstStyle>
            <a:lvl1pPr>
              <a:defRPr/>
            </a:lvl1pPr>
            <a:extLst/>
          </a:lstStyle>
          <a:p>
            <a:pPr>
              <a:defRPr/>
            </a:pPr>
            <a:fld id="{21199370-3440-4428-9EFD-ECD6B909A9CC}" type="datetimeFigureOut">
              <a:rPr lang="en-US"/>
              <a:pPr>
                <a:defRPr/>
              </a:pPr>
              <a:t>5/3/2013</a:t>
            </a:fld>
            <a:endParaRPr lang="en-US"/>
          </a:p>
        </p:txBody>
      </p:sp>
      <p:sp>
        <p:nvSpPr>
          <p:cNvPr id="4" name="Нижний колонтитул 2"/>
          <p:cNvSpPr>
            <a:spLocks noGrp="1"/>
          </p:cNvSpPr>
          <p:nvPr>
            <p:ph type="ftr" sz="quarter" idx="11"/>
          </p:nvPr>
        </p:nvSpPr>
        <p:spPr/>
        <p:txBody>
          <a:bodyPr/>
          <a:lstStyle>
            <a:lvl1pPr>
              <a:defRPr/>
            </a:lvl1pPr>
            <a:extLst/>
          </a:lstStyle>
          <a:p>
            <a:pPr>
              <a:defRPr/>
            </a:pPr>
            <a:endParaRPr lang="en-US"/>
          </a:p>
        </p:txBody>
      </p:sp>
      <p:sp>
        <p:nvSpPr>
          <p:cNvPr id="5" name="Номер слайда 3"/>
          <p:cNvSpPr>
            <a:spLocks noGrp="1"/>
          </p:cNvSpPr>
          <p:nvPr>
            <p:ph type="sldNum" sz="quarter" idx="12"/>
          </p:nvPr>
        </p:nvSpPr>
        <p:spPr/>
        <p:txBody>
          <a:bodyPr/>
          <a:lstStyle>
            <a:lvl1pPr>
              <a:defRPr/>
            </a:lvl1pPr>
            <a:extLst/>
          </a:lstStyle>
          <a:p>
            <a:pPr>
              <a:defRPr/>
            </a:pPr>
            <a:fld id="{BC56195D-5578-4A86-B30C-556795268C8A}" type="slidenum">
              <a:rPr lang="ru-RU"/>
              <a:pPr>
                <a:defRPr/>
              </a:pPr>
              <a:t>‹#›</a:t>
            </a:fld>
            <a:endParaRPr lang="ru-RU" sz="3200">
              <a:solidFill>
                <a:srgbClr val="434E44"/>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77382" y="758613"/>
            <a:ext cx="4226560" cy="1300480"/>
          </a:xfrm>
        </p:spPr>
        <p:txBody>
          <a:bodyPr/>
          <a:lstStyle>
            <a:lvl1pPr algn="l">
              <a:buNone/>
              <a:defRPr sz="3100" b="1">
                <a:solidFill>
                  <a:schemeClr val="accent1"/>
                </a:solidFill>
              </a:defRPr>
            </a:lvl1pPr>
            <a:extLst/>
          </a:lstStyle>
          <a:p>
            <a:r>
              <a:rPr lang="ru-RU" smtClean="0"/>
              <a:t>Образец заголовка</a:t>
            </a:r>
            <a:endParaRPr lang="en-US"/>
          </a:p>
        </p:txBody>
      </p:sp>
      <p:sp>
        <p:nvSpPr>
          <p:cNvPr id="3" name="Текст 2"/>
          <p:cNvSpPr>
            <a:spLocks noGrp="1"/>
          </p:cNvSpPr>
          <p:nvPr>
            <p:ph type="body" idx="2"/>
          </p:nvPr>
        </p:nvSpPr>
        <p:spPr>
          <a:xfrm>
            <a:off x="7877471" y="2059096"/>
            <a:ext cx="4226560" cy="5982026"/>
          </a:xfrm>
        </p:spPr>
        <p:txBody>
          <a:bodyPr lIns="130046"/>
          <a:lstStyle>
            <a:lvl1pPr marL="26009" marR="26009" indent="0">
              <a:spcBef>
                <a:spcPts val="0"/>
              </a:spcBef>
              <a:buNone/>
              <a:defRPr sz="2000">
                <a:solidFill>
                  <a:schemeClr val="tx1"/>
                </a:solidFill>
              </a:defRPr>
            </a:lvl1pPr>
            <a:lvl2pPr>
              <a:buNone/>
              <a:defRPr sz="1700">
                <a:solidFill>
                  <a:schemeClr val="tx1"/>
                </a:solidFill>
              </a:defRPr>
            </a:lvl2pPr>
            <a:lvl3pPr>
              <a:buNone/>
              <a:defRPr sz="1400">
                <a:solidFill>
                  <a:schemeClr val="tx1"/>
                </a:solidFill>
              </a:defRPr>
            </a:lvl3pPr>
            <a:lvl4pPr>
              <a:buNone/>
              <a:defRPr sz="1300">
                <a:solidFill>
                  <a:schemeClr val="tx1"/>
                </a:solidFill>
              </a:defRPr>
            </a:lvl4pPr>
            <a:lvl5pPr>
              <a:buNone/>
              <a:defRPr sz="1300">
                <a:solidFill>
                  <a:schemeClr val="tx1"/>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1"/>
          </p:nvPr>
        </p:nvSpPr>
        <p:spPr>
          <a:xfrm>
            <a:off x="1082841" y="1322871"/>
            <a:ext cx="6579426" cy="6719150"/>
          </a:xfrm>
        </p:spPr>
        <p:txBody>
          <a:bodyPr/>
          <a:lstStyle>
            <a:lvl1pPr>
              <a:defRPr sz="4000">
                <a:solidFill>
                  <a:schemeClr val="tx1"/>
                </a:solidFill>
              </a:defRPr>
            </a:lvl1pPr>
            <a:lvl2pPr>
              <a:defRPr sz="3700">
                <a:solidFill>
                  <a:schemeClr val="tx1"/>
                </a:solidFill>
              </a:defRPr>
            </a:lvl2pPr>
            <a:lvl3pPr>
              <a:defRPr sz="3400">
                <a:solidFill>
                  <a:schemeClr val="tx1"/>
                </a:solidFill>
              </a:defRPr>
            </a:lvl3pPr>
            <a:lvl4pPr>
              <a:defRPr sz="2800">
                <a:solidFill>
                  <a:schemeClr val="tx1"/>
                </a:solidFill>
              </a:defRPr>
            </a:lvl4pPr>
            <a:lvl5pPr>
              <a:defRPr sz="2800">
                <a:solidFill>
                  <a:schemeClr val="tx1"/>
                </a:solidFill>
              </a:defRPr>
            </a:lvl5pPr>
            <a:lvl6pPr>
              <a:buNone/>
              <a:defRPr/>
            </a:lvl6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44C39B0F-F164-4F3C-AE87-2ED5F7E85B44}" type="datetimeFigureOut">
              <a:rPr lang="en-US"/>
              <a:pPr>
                <a:defRPr/>
              </a:pPr>
              <a:t>5/3/2013</a:t>
            </a:fld>
            <a:endParaRPr lang="en-US"/>
          </a:p>
        </p:txBody>
      </p:sp>
      <p:sp>
        <p:nvSpPr>
          <p:cNvPr id="6" name="Нижний колонтитул 5"/>
          <p:cNvSpPr>
            <a:spLocks noGrp="1"/>
          </p:cNvSpPr>
          <p:nvPr>
            <p:ph type="ftr" sz="quarter" idx="11"/>
          </p:nvPr>
        </p:nvSpPr>
        <p:spPr/>
        <p:txBody>
          <a:bodyPr/>
          <a:lstStyle>
            <a:lvl1pPr>
              <a:defRPr/>
            </a:lvl1pPr>
            <a:extLst/>
          </a:lstStyle>
          <a:p>
            <a:pPr>
              <a:defRPr/>
            </a:pPr>
            <a:endParaRPr lang="en-US"/>
          </a:p>
        </p:txBody>
      </p:sp>
      <p:sp>
        <p:nvSpPr>
          <p:cNvPr id="7" name="Номер слайда 6"/>
          <p:cNvSpPr>
            <a:spLocks noGrp="1"/>
          </p:cNvSpPr>
          <p:nvPr>
            <p:ph type="sldNum" sz="quarter" idx="12"/>
          </p:nvPr>
        </p:nvSpPr>
        <p:spPr/>
        <p:txBody>
          <a:bodyPr/>
          <a:lstStyle>
            <a:lvl1pPr>
              <a:defRPr/>
            </a:lvl1pPr>
            <a:extLst/>
          </a:lstStyle>
          <a:p>
            <a:pPr>
              <a:defRPr/>
            </a:pPr>
            <a:fld id="{8AA3254E-87B2-4A20-830B-F14F6E5A0821}" type="slidenum">
              <a:rPr lang="ru-RU"/>
              <a:pPr>
                <a:defRPr/>
              </a:pPr>
              <a:t>‹#›</a:t>
            </a:fld>
            <a:endParaRPr lang="ru-RU" sz="3200">
              <a:solidFill>
                <a:srgbClr val="434E44"/>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Скругленный прямоугольник 4"/>
          <p:cNvSpPr/>
          <p:nvPr/>
        </p:nvSpPr>
        <p:spPr>
          <a:xfrm>
            <a:off x="433388" y="468313"/>
            <a:ext cx="12134850" cy="88138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extLst/>
          </a:lstStyle>
          <a:p>
            <a:pPr hangingPunct="1">
              <a:defRPr/>
            </a:pPr>
            <a:endParaRPr lang="en-US"/>
          </a:p>
        </p:txBody>
      </p:sp>
      <p:sp>
        <p:nvSpPr>
          <p:cNvPr id="6" name="Прямоугольник с одним скругленным углом 5"/>
          <p:cNvSpPr/>
          <p:nvPr/>
        </p:nvSpPr>
        <p:spPr>
          <a:xfrm>
            <a:off x="9102725" y="617538"/>
            <a:ext cx="3306763" cy="6176962"/>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extLst/>
          </a:lstStyle>
          <a:p>
            <a:pPr hangingPunct="1">
              <a:defRPr/>
            </a:pPr>
            <a:endParaRPr lang="en-US"/>
          </a:p>
        </p:txBody>
      </p:sp>
      <p:sp>
        <p:nvSpPr>
          <p:cNvPr id="2" name="Заголовок 1"/>
          <p:cNvSpPr>
            <a:spLocks noGrp="1"/>
          </p:cNvSpPr>
          <p:nvPr>
            <p:ph type="title"/>
          </p:nvPr>
        </p:nvSpPr>
        <p:spPr>
          <a:xfrm>
            <a:off x="650240" y="7128257"/>
            <a:ext cx="11704320" cy="1495552"/>
          </a:xfrm>
        </p:spPr>
        <p:txBody>
          <a:bodyPr anchor="t"/>
          <a:lstStyle>
            <a:lvl1pPr algn="l">
              <a:buNone/>
              <a:defRPr sz="5100" b="0">
                <a:solidFill>
                  <a:schemeClr val="bg2">
                    <a:shade val="25000"/>
                  </a:schemeClr>
                </a:solidFill>
                <a:effectLst/>
              </a:defRPr>
            </a:lvl1pPr>
            <a:extLst/>
          </a:lstStyle>
          <a:p>
            <a:r>
              <a:rPr lang="ru-RU" smtClean="0"/>
              <a:t>Образец заголовка</a:t>
            </a:r>
            <a:endParaRPr lang="en-US"/>
          </a:p>
        </p:txBody>
      </p:sp>
      <p:sp>
        <p:nvSpPr>
          <p:cNvPr id="4" name="Текст 3"/>
          <p:cNvSpPr>
            <a:spLocks noGrp="1"/>
          </p:cNvSpPr>
          <p:nvPr>
            <p:ph type="body" sz="half" idx="2"/>
          </p:nvPr>
        </p:nvSpPr>
        <p:spPr bwMode="grayWhite">
          <a:xfrm>
            <a:off x="9191413" y="758614"/>
            <a:ext cx="3186176" cy="5989660"/>
          </a:xfrm>
        </p:spPr>
        <p:txBody>
          <a:bodyPr lIns="130046"/>
          <a:lstStyle>
            <a:lvl1pPr marL="65023" indent="0" algn="l">
              <a:spcBef>
                <a:spcPts val="0"/>
              </a:spcBef>
              <a:buNone/>
              <a:defRPr sz="2000">
                <a:solidFill>
                  <a:srgbClr val="FFFFFF"/>
                </a:solidFill>
              </a:defRPr>
            </a:lvl1pPr>
            <a:lvl2pPr>
              <a:defRPr sz="1700">
                <a:solidFill>
                  <a:srgbClr val="FFFFFF"/>
                </a:solidFill>
              </a:defRPr>
            </a:lvl2pPr>
            <a:lvl3pPr>
              <a:defRPr sz="1400">
                <a:solidFill>
                  <a:srgbClr val="FFFFFF"/>
                </a:solidFill>
              </a:defRPr>
            </a:lvl3pPr>
            <a:lvl4pPr>
              <a:defRPr sz="1300">
                <a:solidFill>
                  <a:srgbClr val="FFFFFF"/>
                </a:solidFill>
              </a:defRPr>
            </a:lvl4pPr>
            <a:lvl5pPr>
              <a:defRPr sz="1300">
                <a:solidFill>
                  <a:srgbClr val="FFFFFF"/>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Рисунок 2"/>
          <p:cNvSpPr>
            <a:spLocks noGrp="1"/>
          </p:cNvSpPr>
          <p:nvPr>
            <p:ph type="pic" idx="1"/>
          </p:nvPr>
        </p:nvSpPr>
        <p:spPr>
          <a:xfrm>
            <a:off x="599438" y="619759"/>
            <a:ext cx="8427110" cy="6177280"/>
          </a:xfrm>
          <a:prstGeom prst="snipRoundRect">
            <a:avLst>
              <a:gd name="adj1" fmla="val 1040"/>
              <a:gd name="adj2" fmla="val 0"/>
            </a:avLst>
          </a:prstGeom>
          <a:solidFill>
            <a:schemeClr val="bg2">
              <a:shade val="10000"/>
            </a:schemeClr>
          </a:solidFill>
        </p:spPr>
        <p:txBody>
          <a:bodyPr>
            <a:normAutofit/>
          </a:bodyPr>
          <a:lstStyle>
            <a:lvl1pPr marL="0" indent="0">
              <a:buNone/>
              <a:defRPr sz="4600"/>
            </a:lvl1pPr>
            <a:extLst/>
          </a:lstStyle>
          <a:p>
            <a:pPr lvl="0"/>
            <a:r>
              <a:rPr lang="ru-RU" noProof="0" smtClean="0"/>
              <a:t>Вставка рисунка</a:t>
            </a:r>
            <a:endParaRPr lang="en-US" noProof="0"/>
          </a:p>
        </p:txBody>
      </p:sp>
      <p:sp>
        <p:nvSpPr>
          <p:cNvPr id="7" name="Дата 4"/>
          <p:cNvSpPr>
            <a:spLocks noGrp="1"/>
          </p:cNvSpPr>
          <p:nvPr>
            <p:ph type="dt" sz="half" idx="10"/>
          </p:nvPr>
        </p:nvSpPr>
        <p:spPr/>
        <p:txBody>
          <a:bodyPr/>
          <a:lstStyle>
            <a:lvl1pPr>
              <a:defRPr/>
            </a:lvl1pPr>
            <a:extLst/>
          </a:lstStyle>
          <a:p>
            <a:pPr>
              <a:defRPr/>
            </a:pPr>
            <a:fld id="{C482E97B-3B03-4A57-AFC6-A24ACF81CE70}" type="datetimeFigureOut">
              <a:rPr lang="en-US"/>
              <a:pPr>
                <a:defRPr/>
              </a:pPr>
              <a:t>5/3/2013</a:t>
            </a:fld>
            <a:endParaRPr lang="en-US"/>
          </a:p>
        </p:txBody>
      </p:sp>
      <p:sp>
        <p:nvSpPr>
          <p:cNvPr id="8" name="Нижний колонтитул 5"/>
          <p:cNvSpPr>
            <a:spLocks noGrp="1"/>
          </p:cNvSpPr>
          <p:nvPr>
            <p:ph type="ftr" sz="quarter" idx="11"/>
          </p:nvPr>
        </p:nvSpPr>
        <p:spPr/>
        <p:txBody>
          <a:bodyPr/>
          <a:lstStyle>
            <a:lvl1pPr>
              <a:defRPr/>
            </a:lvl1pPr>
            <a:extLst/>
          </a:lstStyle>
          <a:p>
            <a:pPr>
              <a:defRPr/>
            </a:pPr>
            <a:endParaRPr lang="en-US"/>
          </a:p>
        </p:txBody>
      </p:sp>
      <p:sp>
        <p:nvSpPr>
          <p:cNvPr id="9" name="Номер слайда 6"/>
          <p:cNvSpPr>
            <a:spLocks noGrp="1"/>
          </p:cNvSpPr>
          <p:nvPr>
            <p:ph type="sldNum" sz="quarter" idx="12"/>
          </p:nvPr>
        </p:nvSpPr>
        <p:spPr/>
        <p:txBody>
          <a:bodyPr/>
          <a:lstStyle>
            <a:lvl1pPr>
              <a:defRPr/>
            </a:lvl1pPr>
            <a:extLst/>
          </a:lstStyle>
          <a:p>
            <a:pPr>
              <a:defRPr/>
            </a:pPr>
            <a:fld id="{BC39B71A-EEC3-4477-AB68-95B31F3E2DB6}" type="slidenum">
              <a:rPr lang="ru-RU"/>
              <a:pPr>
                <a:defRPr/>
              </a:pPr>
              <a:t>‹#›</a:t>
            </a:fld>
            <a:endParaRPr lang="ru-RU" sz="3200">
              <a:solidFill>
                <a:srgbClr val="434E44"/>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433388" y="468313"/>
            <a:ext cx="12134850" cy="88138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extLst/>
          </a:lstStyle>
          <a:p>
            <a:pPr hangingPunct="1">
              <a:defRPr/>
            </a:pPr>
            <a:endParaRPr lang="en-US"/>
          </a:p>
        </p:txBody>
      </p:sp>
      <p:sp>
        <p:nvSpPr>
          <p:cNvPr id="9" name="Скругленный прямоугольник 8"/>
          <p:cNvSpPr/>
          <p:nvPr/>
        </p:nvSpPr>
        <p:spPr>
          <a:xfrm>
            <a:off x="595337" y="617475"/>
            <a:ext cx="11814128" cy="780288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extLst/>
          </a:lstStyle>
          <a:p>
            <a:pPr hangingPunct="1">
              <a:defRPr/>
            </a:pPr>
            <a:endParaRPr lang="en-US"/>
          </a:p>
        </p:txBody>
      </p:sp>
      <p:sp>
        <p:nvSpPr>
          <p:cNvPr id="13" name="Заголовок 12"/>
          <p:cNvSpPr>
            <a:spLocks noGrp="1"/>
          </p:cNvSpPr>
          <p:nvPr>
            <p:ph type="title"/>
          </p:nvPr>
        </p:nvSpPr>
        <p:spPr>
          <a:xfrm>
            <a:off x="715963" y="7091363"/>
            <a:ext cx="11637962" cy="1495425"/>
          </a:xfrm>
          <a:prstGeom prst="rect">
            <a:avLst/>
          </a:prstGeom>
        </p:spPr>
        <p:txBody>
          <a:bodyPr vert="horz" lIns="130046" tIns="65023" rIns="130046" bIns="65023" anchor="b">
            <a:normAutofit/>
          </a:bodyPr>
          <a:lstStyle>
            <a:extLst/>
          </a:lstStyle>
          <a:p>
            <a:r>
              <a:rPr lang="ru-RU" smtClean="0"/>
              <a:t>Образец заголовка</a:t>
            </a:r>
            <a:endParaRPr lang="en-US"/>
          </a:p>
        </p:txBody>
      </p:sp>
      <p:sp>
        <p:nvSpPr>
          <p:cNvPr id="1031" name="Текст 3"/>
          <p:cNvSpPr>
            <a:spLocks noGrp="1"/>
          </p:cNvSpPr>
          <p:nvPr>
            <p:ph type="body" idx="1"/>
          </p:nvPr>
        </p:nvSpPr>
        <p:spPr bwMode="auto">
          <a:xfrm>
            <a:off x="715963" y="754063"/>
            <a:ext cx="11637962" cy="5956300"/>
          </a:xfrm>
          <a:prstGeom prst="rect">
            <a:avLst/>
          </a:prstGeom>
          <a:noFill/>
          <a:ln w="9525">
            <a:noFill/>
            <a:miter lim="800000"/>
            <a:headEnd/>
            <a:tailEnd/>
          </a:ln>
        </p:spPr>
        <p:txBody>
          <a:bodyPr vert="horz" wrap="square" lIns="260092" tIns="130046" rIns="130046" bIns="65023"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5" name="Дата 24"/>
          <p:cNvSpPr>
            <a:spLocks noGrp="1"/>
          </p:cNvSpPr>
          <p:nvPr>
            <p:ph type="dt" sz="half" idx="2"/>
          </p:nvPr>
        </p:nvSpPr>
        <p:spPr>
          <a:xfrm>
            <a:off x="5370513" y="8693150"/>
            <a:ext cx="3251200" cy="519113"/>
          </a:xfrm>
          <a:prstGeom prst="rect">
            <a:avLst/>
          </a:prstGeom>
        </p:spPr>
        <p:txBody>
          <a:bodyPr vert="horz" lIns="130046" tIns="65023" rIns="130046" bIns="65023" anchor="b"/>
          <a:lstStyle>
            <a:lvl1pPr algn="r" eaLnBrk="1" latinLnBrk="0" hangingPunct="1">
              <a:defRPr kumimoji="0" sz="1400">
                <a:solidFill>
                  <a:schemeClr val="bg2">
                    <a:shade val="50000"/>
                  </a:schemeClr>
                </a:solidFill>
              </a:defRPr>
            </a:lvl1pPr>
            <a:extLst/>
          </a:lstStyle>
          <a:p>
            <a:pPr>
              <a:defRPr/>
            </a:pPr>
            <a:fld id="{A42C3B10-133F-495B-A96E-24B581036DF2}" type="datetimeFigureOut">
              <a:rPr lang="en-US"/>
              <a:pPr>
                <a:defRPr/>
              </a:pPr>
              <a:t>5/3/2013</a:t>
            </a:fld>
            <a:endParaRPr lang="en-US"/>
          </a:p>
        </p:txBody>
      </p:sp>
      <p:sp>
        <p:nvSpPr>
          <p:cNvPr id="18" name="Нижний колонтитул 17"/>
          <p:cNvSpPr>
            <a:spLocks noGrp="1"/>
          </p:cNvSpPr>
          <p:nvPr>
            <p:ph type="ftr" sz="quarter" idx="3"/>
          </p:nvPr>
        </p:nvSpPr>
        <p:spPr>
          <a:xfrm>
            <a:off x="8621713" y="8693150"/>
            <a:ext cx="3251200" cy="519113"/>
          </a:xfrm>
          <a:prstGeom prst="rect">
            <a:avLst/>
          </a:prstGeom>
        </p:spPr>
        <p:txBody>
          <a:bodyPr vert="horz" lIns="130046" tIns="65023" rIns="130046" bIns="65023" anchor="b"/>
          <a:lstStyle>
            <a:lvl1pPr algn="l" eaLnBrk="1" latinLnBrk="0" hangingPunct="1">
              <a:defRPr kumimoji="0" sz="1400">
                <a:solidFill>
                  <a:schemeClr val="bg2">
                    <a:shade val="50000"/>
                  </a:schemeClr>
                </a:solidFill>
              </a:defRPr>
            </a:lvl1pPr>
            <a:extLst/>
          </a:lstStyle>
          <a:p>
            <a:pPr>
              <a:defRPr/>
            </a:pPr>
            <a:endParaRPr lang="en-US"/>
          </a:p>
        </p:txBody>
      </p:sp>
      <p:sp>
        <p:nvSpPr>
          <p:cNvPr id="5" name="Номер слайда 4"/>
          <p:cNvSpPr>
            <a:spLocks noGrp="1"/>
          </p:cNvSpPr>
          <p:nvPr>
            <p:ph type="sldNum" sz="quarter" idx="4"/>
          </p:nvPr>
        </p:nvSpPr>
        <p:spPr>
          <a:xfrm>
            <a:off x="11872913" y="8693150"/>
            <a:ext cx="650875" cy="519113"/>
          </a:xfrm>
          <a:prstGeom prst="rect">
            <a:avLst/>
          </a:prstGeom>
        </p:spPr>
        <p:txBody>
          <a:bodyPr vert="horz" lIns="130046" tIns="65023" rIns="130046" bIns="65023" anchor="b"/>
          <a:lstStyle>
            <a:lvl1pPr algn="r" eaLnBrk="1" latinLnBrk="0" hangingPunct="1">
              <a:defRPr kumimoji="0" sz="1400">
                <a:solidFill>
                  <a:schemeClr val="bg2">
                    <a:shade val="50000"/>
                  </a:schemeClr>
                </a:solidFill>
              </a:defRPr>
            </a:lvl1pPr>
            <a:extLst/>
          </a:lstStyle>
          <a:p>
            <a:pPr>
              <a:defRPr/>
            </a:pPr>
            <a:fld id="{0F9CD9DE-5F8B-4FB1-9EAC-A1887C62AE5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0" fontAlgn="base" hangingPunct="0">
        <a:spcBef>
          <a:spcPct val="0"/>
        </a:spcBef>
        <a:spcAft>
          <a:spcPct val="0"/>
        </a:spcAft>
        <a:defRPr sz="51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5100" b="1">
          <a:solidFill>
            <a:srgbClr val="FF8D3E"/>
          </a:solidFill>
          <a:latin typeface="Verdana" pitchFamily="34" charset="0"/>
        </a:defRPr>
      </a:lvl2pPr>
      <a:lvl3pPr algn="l" rtl="0" eaLnBrk="0" fontAlgn="base" hangingPunct="0">
        <a:spcBef>
          <a:spcPct val="0"/>
        </a:spcBef>
        <a:spcAft>
          <a:spcPct val="0"/>
        </a:spcAft>
        <a:defRPr sz="5100" b="1">
          <a:solidFill>
            <a:srgbClr val="FF8D3E"/>
          </a:solidFill>
          <a:latin typeface="Verdana" pitchFamily="34" charset="0"/>
        </a:defRPr>
      </a:lvl3pPr>
      <a:lvl4pPr algn="l" rtl="0" eaLnBrk="0" fontAlgn="base" hangingPunct="0">
        <a:spcBef>
          <a:spcPct val="0"/>
        </a:spcBef>
        <a:spcAft>
          <a:spcPct val="0"/>
        </a:spcAft>
        <a:defRPr sz="5100" b="1">
          <a:solidFill>
            <a:srgbClr val="FF8D3E"/>
          </a:solidFill>
          <a:latin typeface="Verdana" pitchFamily="34" charset="0"/>
        </a:defRPr>
      </a:lvl4pPr>
      <a:lvl5pPr algn="l" rtl="0" eaLnBrk="0" fontAlgn="base" hangingPunct="0">
        <a:spcBef>
          <a:spcPct val="0"/>
        </a:spcBef>
        <a:spcAft>
          <a:spcPct val="0"/>
        </a:spcAft>
        <a:defRPr sz="5100" b="1">
          <a:solidFill>
            <a:srgbClr val="FF8D3E"/>
          </a:solidFill>
          <a:latin typeface="Verdana" pitchFamily="34" charset="0"/>
        </a:defRPr>
      </a:lvl5pPr>
      <a:lvl6pPr marL="457200" algn="l" rtl="0" fontAlgn="base">
        <a:spcBef>
          <a:spcPct val="0"/>
        </a:spcBef>
        <a:spcAft>
          <a:spcPct val="0"/>
        </a:spcAft>
        <a:defRPr sz="5100" b="1">
          <a:solidFill>
            <a:srgbClr val="FF8D3E"/>
          </a:solidFill>
          <a:latin typeface="Verdana" pitchFamily="34" charset="0"/>
        </a:defRPr>
      </a:lvl6pPr>
      <a:lvl7pPr marL="914400" algn="l" rtl="0" fontAlgn="base">
        <a:spcBef>
          <a:spcPct val="0"/>
        </a:spcBef>
        <a:spcAft>
          <a:spcPct val="0"/>
        </a:spcAft>
        <a:defRPr sz="5100" b="1">
          <a:solidFill>
            <a:srgbClr val="FF8D3E"/>
          </a:solidFill>
          <a:latin typeface="Verdana" pitchFamily="34" charset="0"/>
        </a:defRPr>
      </a:lvl7pPr>
      <a:lvl8pPr marL="1371600" algn="l" rtl="0" fontAlgn="base">
        <a:spcBef>
          <a:spcPct val="0"/>
        </a:spcBef>
        <a:spcAft>
          <a:spcPct val="0"/>
        </a:spcAft>
        <a:defRPr sz="5100" b="1">
          <a:solidFill>
            <a:srgbClr val="FF8D3E"/>
          </a:solidFill>
          <a:latin typeface="Verdana" pitchFamily="34" charset="0"/>
        </a:defRPr>
      </a:lvl8pPr>
      <a:lvl9pPr marL="1828800" algn="l" rtl="0" fontAlgn="base">
        <a:spcBef>
          <a:spcPct val="0"/>
        </a:spcBef>
        <a:spcAft>
          <a:spcPct val="0"/>
        </a:spcAft>
        <a:defRPr sz="5100" b="1">
          <a:solidFill>
            <a:srgbClr val="FF8D3E"/>
          </a:solidFill>
          <a:latin typeface="Verdana" pitchFamily="34" charset="0"/>
        </a:defRPr>
      </a:lvl9pPr>
      <a:extLst/>
    </p:titleStyle>
    <p:bodyStyle>
      <a:lvl1pPr marL="376238" indent="-376238" algn="l" rtl="0" eaLnBrk="0" fontAlgn="base" hangingPunct="0">
        <a:spcBef>
          <a:spcPts val="350"/>
        </a:spcBef>
        <a:spcAft>
          <a:spcPct val="0"/>
        </a:spcAft>
        <a:buClr>
          <a:schemeClr val="accent1"/>
        </a:buClr>
        <a:buSzPct val="80000"/>
        <a:buFont typeface="Wingdings 2" pitchFamily="18" charset="2"/>
        <a:buChar char=""/>
        <a:defRPr sz="4000" kern="1200">
          <a:solidFill>
            <a:schemeClr val="tx1"/>
          </a:solidFill>
          <a:latin typeface="+mn-lt"/>
          <a:ea typeface="+mn-ea"/>
          <a:cs typeface="+mn-cs"/>
        </a:defRPr>
      </a:lvl1pPr>
      <a:lvl2pPr marL="779463" indent="-285750" algn="l" rtl="0" eaLnBrk="0" fontAlgn="base" hangingPunct="0">
        <a:spcBef>
          <a:spcPts val="350"/>
        </a:spcBef>
        <a:spcAft>
          <a:spcPct val="0"/>
        </a:spcAft>
        <a:buClr>
          <a:schemeClr val="accent1"/>
        </a:buClr>
        <a:buSzPct val="100000"/>
        <a:buFont typeface="Verdana" pitchFamily="34" charset="0"/>
        <a:buChar char="◦"/>
        <a:defRPr sz="3400" kern="1200">
          <a:solidFill>
            <a:schemeClr val="tx1"/>
          </a:solidFill>
          <a:latin typeface="+mn-lt"/>
          <a:ea typeface="+mn-ea"/>
          <a:cs typeface="+mn-cs"/>
        </a:defRPr>
      </a:lvl2pPr>
      <a:lvl3pPr marL="1117600" indent="-258763" algn="l" rtl="0" eaLnBrk="0" fontAlgn="base" hangingPunct="0">
        <a:spcBef>
          <a:spcPts val="350"/>
        </a:spcBef>
        <a:spcAft>
          <a:spcPct val="0"/>
        </a:spcAft>
        <a:buClr>
          <a:srgbClr val="ED3742"/>
        </a:buClr>
        <a:buSzPct val="100000"/>
        <a:buFont typeface="Wingdings 2" pitchFamily="18" charset="2"/>
        <a:buChar char=""/>
        <a:defRPr sz="3100" kern="1200">
          <a:solidFill>
            <a:schemeClr val="tx1"/>
          </a:solidFill>
          <a:latin typeface="+mn-lt"/>
          <a:ea typeface="+mn-ea"/>
          <a:cs typeface="+mn-cs"/>
        </a:defRPr>
      </a:lvl3pPr>
      <a:lvl4pPr marL="1455738" indent="-258763" algn="l" rtl="0" eaLnBrk="0" fontAlgn="base" hangingPunct="0">
        <a:spcBef>
          <a:spcPts val="325"/>
        </a:spcBef>
        <a:spcAft>
          <a:spcPct val="0"/>
        </a:spcAft>
        <a:buClr>
          <a:srgbClr val="ED3742"/>
        </a:buClr>
        <a:buSzPct val="112000"/>
        <a:buFont typeface="Verdana" pitchFamily="34" charset="0"/>
        <a:buChar char="◦"/>
        <a:defRPr sz="2700" kern="1200">
          <a:solidFill>
            <a:schemeClr val="tx1"/>
          </a:solidFill>
          <a:latin typeface="+mn-lt"/>
          <a:ea typeface="+mn-ea"/>
          <a:cs typeface="+mn-cs"/>
        </a:defRPr>
      </a:lvl4pPr>
      <a:lvl5pPr marL="1819275" indent="-258763" algn="l" rtl="0" eaLnBrk="0" fontAlgn="base" hangingPunct="0">
        <a:spcBef>
          <a:spcPts val="350"/>
        </a:spcBef>
        <a:spcAft>
          <a:spcPct val="0"/>
        </a:spcAft>
        <a:buClr>
          <a:srgbClr val="4A85BF"/>
        </a:buClr>
        <a:buSzPct val="100000"/>
        <a:buFont typeface="Wingdings 2" pitchFamily="18" charset="2"/>
        <a:buChar char=""/>
        <a:defRPr sz="2600" kern="1200">
          <a:solidFill>
            <a:schemeClr val="tx1"/>
          </a:solidFill>
          <a:latin typeface="+mn-lt"/>
          <a:ea typeface="+mn-ea"/>
          <a:cs typeface="+mn-cs"/>
        </a:defRPr>
      </a:lvl5pPr>
      <a:lvl6pPr marL="2119749" indent="-260092" algn="l" rtl="0" eaLnBrk="1" latinLnBrk="0" hangingPunct="1">
        <a:spcBef>
          <a:spcPts val="356"/>
        </a:spcBef>
        <a:buClr>
          <a:schemeClr val="accent3">
            <a:tint val="85000"/>
            <a:satMod val="275000"/>
          </a:schemeClr>
        </a:buClr>
        <a:buSzPct val="100000"/>
        <a:buFont typeface="Verdana"/>
        <a:buChar char="◦"/>
        <a:defRPr kumimoji="0" sz="2400" kern="1200" baseline="0">
          <a:solidFill>
            <a:schemeClr val="tx1"/>
          </a:solidFill>
          <a:latin typeface="+mn-lt"/>
          <a:ea typeface="+mn-ea"/>
          <a:cs typeface="+mn-cs"/>
        </a:defRPr>
      </a:lvl6pPr>
      <a:lvl7pPr marL="2418855" indent="-260092" algn="l" rtl="0" eaLnBrk="1" latinLnBrk="0" hangingPunct="1">
        <a:spcBef>
          <a:spcPts val="363"/>
        </a:spcBef>
        <a:buClr>
          <a:schemeClr val="accent3">
            <a:tint val="85000"/>
            <a:satMod val="275000"/>
          </a:schemeClr>
        </a:buClr>
        <a:buSzPct val="100000"/>
        <a:buFont typeface="Wingdings 2"/>
        <a:buChar char=""/>
        <a:defRPr kumimoji="0" sz="2100" kern="1200">
          <a:solidFill>
            <a:schemeClr val="tx1"/>
          </a:solidFill>
          <a:latin typeface="+mn-lt"/>
          <a:ea typeface="+mn-ea"/>
          <a:cs typeface="+mn-cs"/>
        </a:defRPr>
      </a:lvl7pPr>
      <a:lvl8pPr marL="2730965" indent="-260092" algn="l" rtl="0" eaLnBrk="1" latinLnBrk="0" hangingPunct="1">
        <a:spcBef>
          <a:spcPts val="366"/>
        </a:spcBef>
        <a:buClr>
          <a:schemeClr val="accent3">
            <a:tint val="85000"/>
            <a:satMod val="275000"/>
          </a:schemeClr>
        </a:buClr>
        <a:buSzPct val="100000"/>
        <a:buFont typeface="Verdana"/>
        <a:buChar char="◦"/>
        <a:defRPr kumimoji="0" sz="2100" kern="1200" baseline="0">
          <a:solidFill>
            <a:schemeClr val="tx1"/>
          </a:solidFill>
          <a:latin typeface="+mn-lt"/>
          <a:ea typeface="+mn-ea"/>
          <a:cs typeface="+mn-cs"/>
        </a:defRPr>
      </a:lvl8pPr>
      <a:lvl9pPr marL="3056080" indent="-260092" algn="l" rtl="0" eaLnBrk="1" latinLnBrk="0" hangingPunct="1">
        <a:spcBef>
          <a:spcPts val="363"/>
        </a:spcBef>
        <a:buClr>
          <a:schemeClr val="accent3">
            <a:tint val="85000"/>
            <a:satMod val="275000"/>
          </a:schemeClr>
        </a:buClr>
        <a:buSzPct val="100000"/>
        <a:buFont typeface="Wingdings 2"/>
        <a:buChar char=""/>
        <a:defRPr kumimoji="0" sz="21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650230" algn="l" rtl="0" eaLnBrk="1" latinLnBrk="0" hangingPunct="1">
        <a:defRPr kumimoji="0" kern="1200">
          <a:solidFill>
            <a:schemeClr val="tx1"/>
          </a:solidFill>
          <a:latin typeface="+mn-lt"/>
          <a:ea typeface="+mn-ea"/>
          <a:cs typeface="+mn-cs"/>
        </a:defRPr>
      </a:lvl2pPr>
      <a:lvl3pPr marL="1300460" algn="l" rtl="0" eaLnBrk="1" latinLnBrk="0" hangingPunct="1">
        <a:defRPr kumimoji="0" kern="1200">
          <a:solidFill>
            <a:schemeClr val="tx1"/>
          </a:solidFill>
          <a:latin typeface="+mn-lt"/>
          <a:ea typeface="+mn-ea"/>
          <a:cs typeface="+mn-cs"/>
        </a:defRPr>
      </a:lvl3pPr>
      <a:lvl4pPr marL="1950690" algn="l" rtl="0" eaLnBrk="1" latinLnBrk="0" hangingPunct="1">
        <a:defRPr kumimoji="0" kern="1200">
          <a:solidFill>
            <a:schemeClr val="tx1"/>
          </a:solidFill>
          <a:latin typeface="+mn-lt"/>
          <a:ea typeface="+mn-ea"/>
          <a:cs typeface="+mn-cs"/>
        </a:defRPr>
      </a:lvl4pPr>
      <a:lvl5pPr marL="2600919" algn="l" rtl="0" eaLnBrk="1" latinLnBrk="0" hangingPunct="1">
        <a:defRPr kumimoji="0" kern="1200">
          <a:solidFill>
            <a:schemeClr val="tx1"/>
          </a:solidFill>
          <a:latin typeface="+mn-lt"/>
          <a:ea typeface="+mn-ea"/>
          <a:cs typeface="+mn-cs"/>
        </a:defRPr>
      </a:lvl5pPr>
      <a:lvl6pPr marL="3251149" algn="l" rtl="0" eaLnBrk="1" latinLnBrk="0" hangingPunct="1">
        <a:defRPr kumimoji="0" kern="1200">
          <a:solidFill>
            <a:schemeClr val="tx1"/>
          </a:solidFill>
          <a:latin typeface="+mn-lt"/>
          <a:ea typeface="+mn-ea"/>
          <a:cs typeface="+mn-cs"/>
        </a:defRPr>
      </a:lvl6pPr>
      <a:lvl7pPr marL="3901379" algn="l" rtl="0" eaLnBrk="1" latinLnBrk="0" hangingPunct="1">
        <a:defRPr kumimoji="0" kern="1200">
          <a:solidFill>
            <a:schemeClr val="tx1"/>
          </a:solidFill>
          <a:latin typeface="+mn-lt"/>
          <a:ea typeface="+mn-ea"/>
          <a:cs typeface="+mn-cs"/>
        </a:defRPr>
      </a:lvl7pPr>
      <a:lvl8pPr marL="4551609" algn="l" rtl="0" eaLnBrk="1" latinLnBrk="0" hangingPunct="1">
        <a:defRPr kumimoji="0" kern="1200">
          <a:solidFill>
            <a:schemeClr val="tx1"/>
          </a:solidFill>
          <a:latin typeface="+mn-lt"/>
          <a:ea typeface="+mn-ea"/>
          <a:cs typeface="+mn-cs"/>
        </a:defRPr>
      </a:lvl8pPr>
      <a:lvl9pPr marL="5201839"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a:xfrm>
            <a:off x="647700" y="6578600"/>
            <a:ext cx="11709400" cy="2705100"/>
          </a:xfrm>
        </p:spPr>
        <p:txBody>
          <a:bodyPr lIns="0" tIns="0" rIns="0" bIns="0"/>
          <a:lstStyle/>
          <a:p>
            <a:pPr algn="ctr" eaLnBrk="1" fontAlgn="auto" hangingPunct="1">
              <a:spcAft>
                <a:spcPts val="0"/>
              </a:spcAft>
              <a:defRPr/>
            </a:pPr>
            <a:r>
              <a:rPr lang="ru-RU" sz="3000" dirty="0" err="1" smtClean="0">
                <a:solidFill>
                  <a:srgbClr val="434E44"/>
                </a:solidFill>
              </a:rPr>
              <a:t>Easter</a:t>
            </a:r>
            <a:r>
              <a:rPr lang="ru-RU" sz="3000" dirty="0" smtClean="0">
                <a:solidFill>
                  <a:srgbClr val="434E44"/>
                </a:solidFill>
              </a:rPr>
              <a:t> - </a:t>
            </a:r>
            <a:r>
              <a:rPr lang="ru-RU" sz="3000" dirty="0" err="1" smtClean="0">
                <a:solidFill>
                  <a:srgbClr val="434E44"/>
                </a:solidFill>
              </a:rPr>
              <a:t>Light</a:t>
            </a:r>
            <a:r>
              <a:rPr lang="ru-RU" sz="3000" dirty="0" smtClean="0">
                <a:solidFill>
                  <a:srgbClr val="434E44"/>
                </a:solidFill>
              </a:rPr>
              <a:t> </a:t>
            </a:r>
            <a:r>
              <a:rPr lang="ru-RU" sz="3000" dirty="0" err="1" smtClean="0">
                <a:solidFill>
                  <a:srgbClr val="434E44"/>
                </a:solidFill>
              </a:rPr>
              <a:t>Christ's</a:t>
            </a:r>
            <a:r>
              <a:rPr lang="ru-RU" sz="3000" dirty="0" smtClean="0">
                <a:solidFill>
                  <a:srgbClr val="434E44"/>
                </a:solidFill>
              </a:rPr>
              <a:t> </a:t>
            </a:r>
            <a:r>
              <a:rPr lang="ru-RU" sz="3000" dirty="0" err="1" smtClean="0">
                <a:solidFill>
                  <a:srgbClr val="434E44"/>
                </a:solidFill>
              </a:rPr>
              <a:t>Sunday</a:t>
            </a:r>
            <a:r>
              <a:rPr lang="ru-RU" sz="3000" dirty="0" smtClean="0">
                <a:solidFill>
                  <a:srgbClr val="434E44"/>
                </a:solidFill>
              </a:rPr>
              <a:t> </a:t>
            </a:r>
            <a:r>
              <a:rPr lang="ru-RU" sz="3000" dirty="0" err="1" smtClean="0">
                <a:solidFill>
                  <a:srgbClr val="434E44"/>
                </a:solidFill>
              </a:rPr>
              <a:t>is</a:t>
            </a:r>
            <a:r>
              <a:rPr lang="ru-RU" sz="3000" dirty="0" smtClean="0">
                <a:solidFill>
                  <a:srgbClr val="434E44"/>
                </a:solidFill>
              </a:rPr>
              <a:t> </a:t>
            </a:r>
            <a:r>
              <a:rPr lang="ru-RU" sz="3000" dirty="0" err="1" smtClean="0">
                <a:solidFill>
                  <a:srgbClr val="434E44"/>
                </a:solidFill>
              </a:rPr>
              <a:t>the</a:t>
            </a:r>
            <a:r>
              <a:rPr lang="ru-RU" sz="3000" dirty="0" smtClean="0">
                <a:solidFill>
                  <a:srgbClr val="434E44"/>
                </a:solidFill>
              </a:rPr>
              <a:t> </a:t>
            </a:r>
            <a:r>
              <a:rPr lang="ru-RU" sz="3000" dirty="0" err="1" smtClean="0">
                <a:solidFill>
                  <a:srgbClr val="434E44"/>
                </a:solidFill>
              </a:rPr>
              <a:t>most</a:t>
            </a:r>
            <a:r>
              <a:rPr lang="ru-RU" sz="3000" dirty="0" smtClean="0">
                <a:solidFill>
                  <a:srgbClr val="434E44"/>
                </a:solidFill>
              </a:rPr>
              <a:t> </a:t>
            </a:r>
            <a:r>
              <a:rPr lang="ru-RU" sz="3000" dirty="0" err="1" smtClean="0">
                <a:solidFill>
                  <a:srgbClr val="434E44"/>
                </a:solidFill>
              </a:rPr>
              <a:t>important</a:t>
            </a:r>
            <a:r>
              <a:rPr lang="ru-RU" sz="3000" dirty="0" smtClean="0">
                <a:solidFill>
                  <a:srgbClr val="434E44"/>
                </a:solidFill>
              </a:rPr>
              <a:t> </a:t>
            </a:r>
            <a:r>
              <a:rPr lang="ru-RU" sz="3000" dirty="0" err="1" smtClean="0">
                <a:solidFill>
                  <a:srgbClr val="434E44"/>
                </a:solidFill>
              </a:rPr>
              <a:t>orthodox</a:t>
            </a:r>
            <a:r>
              <a:rPr lang="ru-RU" sz="3000" dirty="0" smtClean="0">
                <a:solidFill>
                  <a:srgbClr val="434E44"/>
                </a:solidFill>
              </a:rPr>
              <a:t> (православный) </a:t>
            </a:r>
            <a:r>
              <a:rPr lang="ru-RU" sz="3000" dirty="0" err="1" smtClean="0">
                <a:solidFill>
                  <a:srgbClr val="434E44"/>
                </a:solidFill>
              </a:rPr>
              <a:t>holiday</a:t>
            </a:r>
            <a:r>
              <a:rPr lang="ru-RU" sz="3000" dirty="0" smtClean="0">
                <a:solidFill>
                  <a:srgbClr val="434E44"/>
                </a:solidFill>
              </a:rPr>
              <a:t> </a:t>
            </a:r>
            <a:r>
              <a:rPr lang="ru-RU" sz="3000" dirty="0" err="1" smtClean="0">
                <a:solidFill>
                  <a:srgbClr val="434E44"/>
                </a:solidFill>
              </a:rPr>
              <a:t>in</a:t>
            </a:r>
            <a:r>
              <a:rPr lang="ru-RU" sz="3000" dirty="0" smtClean="0">
                <a:solidFill>
                  <a:srgbClr val="434E44"/>
                </a:solidFill>
              </a:rPr>
              <a:t> </a:t>
            </a:r>
            <a:r>
              <a:rPr lang="ru-RU" sz="3000" dirty="0" err="1" smtClean="0">
                <a:solidFill>
                  <a:srgbClr val="434E44"/>
                </a:solidFill>
              </a:rPr>
              <a:t>Russia</a:t>
            </a:r>
            <a:r>
              <a:rPr lang="ru-RU" sz="3000" dirty="0" smtClean="0">
                <a:solidFill>
                  <a:srgbClr val="434E44"/>
                </a:solidFill>
              </a:rPr>
              <a:t>. </a:t>
            </a:r>
            <a:r>
              <a:rPr lang="ru-RU" sz="3000" dirty="0" err="1" smtClean="0">
                <a:solidFill>
                  <a:srgbClr val="434E44"/>
                </a:solidFill>
              </a:rPr>
              <a:t>This</a:t>
            </a:r>
            <a:r>
              <a:rPr lang="ru-RU" sz="3000" dirty="0" smtClean="0">
                <a:solidFill>
                  <a:srgbClr val="434E44"/>
                </a:solidFill>
              </a:rPr>
              <a:t> </a:t>
            </a:r>
            <a:r>
              <a:rPr lang="ru-RU" sz="3000" dirty="0" err="1" smtClean="0">
                <a:solidFill>
                  <a:srgbClr val="434E44"/>
                </a:solidFill>
              </a:rPr>
              <a:t>day</a:t>
            </a:r>
            <a:r>
              <a:rPr lang="ru-RU" sz="3000" dirty="0" smtClean="0">
                <a:solidFill>
                  <a:srgbClr val="434E44"/>
                </a:solidFill>
              </a:rPr>
              <a:t> </a:t>
            </a:r>
            <a:r>
              <a:rPr lang="ru-RU" sz="3000" dirty="0" err="1" smtClean="0">
                <a:solidFill>
                  <a:srgbClr val="434E44"/>
                </a:solidFill>
              </a:rPr>
              <a:t>is</a:t>
            </a:r>
            <a:r>
              <a:rPr lang="ru-RU" sz="3000" dirty="0" smtClean="0">
                <a:solidFill>
                  <a:srgbClr val="434E44"/>
                </a:solidFill>
              </a:rPr>
              <a:t> </a:t>
            </a:r>
            <a:r>
              <a:rPr lang="ru-RU" sz="3000" dirty="0" err="1" smtClean="0">
                <a:solidFill>
                  <a:srgbClr val="434E44"/>
                </a:solidFill>
              </a:rPr>
              <a:t>special</a:t>
            </a:r>
            <a:r>
              <a:rPr lang="ru-RU" sz="3000" dirty="0" smtClean="0">
                <a:solidFill>
                  <a:srgbClr val="434E44"/>
                </a:solidFill>
              </a:rPr>
              <a:t> </a:t>
            </a:r>
            <a:r>
              <a:rPr lang="ru-RU" sz="3000" dirty="0" err="1" smtClean="0">
                <a:solidFill>
                  <a:srgbClr val="434E44"/>
                </a:solidFill>
              </a:rPr>
              <a:t>and</a:t>
            </a:r>
            <a:r>
              <a:rPr lang="ru-RU" sz="3000" dirty="0" smtClean="0">
                <a:solidFill>
                  <a:srgbClr val="434E44"/>
                </a:solidFill>
              </a:rPr>
              <a:t> </a:t>
            </a:r>
            <a:r>
              <a:rPr lang="ru-RU" sz="3000" dirty="0" err="1" smtClean="0">
                <a:solidFill>
                  <a:srgbClr val="434E44"/>
                </a:solidFill>
              </a:rPr>
              <a:t>familiar</a:t>
            </a:r>
            <a:r>
              <a:rPr lang="ru-RU" sz="3000" dirty="0" smtClean="0">
                <a:solidFill>
                  <a:srgbClr val="434E44"/>
                </a:solidFill>
              </a:rPr>
              <a:t> </a:t>
            </a:r>
            <a:r>
              <a:rPr lang="ru-RU" sz="3000" dirty="0" err="1" smtClean="0">
                <a:solidFill>
                  <a:srgbClr val="434E44"/>
                </a:solidFill>
              </a:rPr>
              <a:t>to</a:t>
            </a:r>
            <a:r>
              <a:rPr lang="ru-RU" sz="3000" dirty="0" smtClean="0">
                <a:solidFill>
                  <a:srgbClr val="434E44"/>
                </a:solidFill>
              </a:rPr>
              <a:t> </a:t>
            </a:r>
            <a:r>
              <a:rPr lang="ru-RU" sz="3000" dirty="0" err="1" smtClean="0">
                <a:solidFill>
                  <a:srgbClr val="434E44"/>
                </a:solidFill>
              </a:rPr>
              <a:t>us</a:t>
            </a:r>
            <a:r>
              <a:rPr lang="ru-RU" sz="3000" dirty="0" smtClean="0">
                <a:solidFill>
                  <a:srgbClr val="434E44"/>
                </a:solidFill>
              </a:rPr>
              <a:t> </a:t>
            </a:r>
            <a:r>
              <a:rPr lang="ru-RU" sz="3000" dirty="0" err="1" smtClean="0">
                <a:solidFill>
                  <a:srgbClr val="434E44"/>
                </a:solidFill>
              </a:rPr>
              <a:t>since</a:t>
            </a:r>
            <a:r>
              <a:rPr lang="ru-RU" sz="3000" dirty="0" smtClean="0">
                <a:solidFill>
                  <a:srgbClr val="434E44"/>
                </a:solidFill>
              </a:rPr>
              <a:t> </a:t>
            </a:r>
            <a:r>
              <a:rPr lang="ru-RU" sz="3000" dirty="0" err="1" smtClean="0">
                <a:solidFill>
                  <a:srgbClr val="434E44"/>
                </a:solidFill>
              </a:rPr>
              <a:t>the</a:t>
            </a:r>
            <a:r>
              <a:rPr lang="ru-RU" sz="3000" dirty="0" smtClean="0">
                <a:solidFill>
                  <a:srgbClr val="434E44"/>
                </a:solidFill>
              </a:rPr>
              <a:t> </a:t>
            </a:r>
            <a:r>
              <a:rPr lang="ru-RU" sz="3000" dirty="0" err="1" smtClean="0">
                <a:solidFill>
                  <a:srgbClr val="434E44"/>
                </a:solidFill>
              </a:rPr>
              <a:t>childhood</a:t>
            </a:r>
            <a:r>
              <a:rPr lang="ru-RU" sz="3000" dirty="0" smtClean="0">
                <a:solidFill>
                  <a:srgbClr val="434E44"/>
                </a:solidFill>
              </a:rPr>
              <a:t>. </a:t>
            </a:r>
            <a:r>
              <a:rPr lang="ru-RU" sz="3000" dirty="0" err="1" smtClean="0">
                <a:solidFill>
                  <a:srgbClr val="434E44"/>
                </a:solidFill>
              </a:rPr>
              <a:t>We</a:t>
            </a:r>
            <a:r>
              <a:rPr lang="ru-RU" sz="3000" dirty="0" smtClean="0">
                <a:solidFill>
                  <a:srgbClr val="434E44"/>
                </a:solidFill>
              </a:rPr>
              <a:t> </a:t>
            </a:r>
            <a:r>
              <a:rPr lang="ru-RU" sz="3000" dirty="0" err="1" smtClean="0">
                <a:solidFill>
                  <a:srgbClr val="434E44"/>
                </a:solidFill>
              </a:rPr>
              <a:t>know</a:t>
            </a:r>
            <a:r>
              <a:rPr lang="ru-RU" sz="3000" dirty="0" smtClean="0">
                <a:solidFill>
                  <a:srgbClr val="434E44"/>
                </a:solidFill>
              </a:rPr>
              <a:t> </a:t>
            </a:r>
            <a:r>
              <a:rPr lang="ru-RU" sz="3000" dirty="0" err="1" smtClean="0">
                <a:solidFill>
                  <a:srgbClr val="434E44"/>
                </a:solidFill>
              </a:rPr>
              <a:t>it</a:t>
            </a:r>
            <a:r>
              <a:rPr lang="ru-RU" sz="3000" dirty="0" smtClean="0">
                <a:solidFill>
                  <a:srgbClr val="434E44"/>
                </a:solidFill>
              </a:rPr>
              <a:t> </a:t>
            </a:r>
            <a:r>
              <a:rPr lang="ru-RU" sz="3000" dirty="0" err="1" smtClean="0">
                <a:solidFill>
                  <a:srgbClr val="434E44"/>
                </a:solidFill>
              </a:rPr>
              <a:t>by</a:t>
            </a:r>
            <a:r>
              <a:rPr lang="ru-RU" sz="3000" dirty="0" smtClean="0">
                <a:solidFill>
                  <a:srgbClr val="434E44"/>
                </a:solidFill>
              </a:rPr>
              <a:t> </a:t>
            </a:r>
            <a:r>
              <a:rPr lang="ru-RU" sz="3000" dirty="0" err="1" smtClean="0">
                <a:solidFill>
                  <a:srgbClr val="434E44"/>
                </a:solidFill>
              </a:rPr>
              <a:t>painted</a:t>
            </a:r>
            <a:r>
              <a:rPr lang="ru-RU" sz="3000" dirty="0" smtClean="0">
                <a:solidFill>
                  <a:srgbClr val="434E44"/>
                </a:solidFill>
              </a:rPr>
              <a:t> </a:t>
            </a:r>
            <a:r>
              <a:rPr lang="ru-RU" sz="3000" dirty="0" err="1" smtClean="0">
                <a:solidFill>
                  <a:srgbClr val="434E44"/>
                </a:solidFill>
              </a:rPr>
              <a:t>eggs</a:t>
            </a:r>
            <a:r>
              <a:rPr lang="ru-RU" sz="3000" dirty="0" smtClean="0">
                <a:solidFill>
                  <a:srgbClr val="434E44"/>
                </a:solidFill>
              </a:rPr>
              <a:t>, </a:t>
            </a:r>
            <a:r>
              <a:rPr lang="ru-RU" sz="3000" dirty="0" err="1" smtClean="0">
                <a:solidFill>
                  <a:srgbClr val="434E44"/>
                </a:solidFill>
              </a:rPr>
              <a:t>tasty</a:t>
            </a:r>
            <a:r>
              <a:rPr lang="ru-RU" sz="3000" dirty="0" smtClean="0">
                <a:solidFill>
                  <a:srgbClr val="434E44"/>
                </a:solidFill>
              </a:rPr>
              <a:t> </a:t>
            </a:r>
            <a:r>
              <a:rPr lang="ru-RU" sz="3000" dirty="0" err="1" smtClean="0">
                <a:solidFill>
                  <a:srgbClr val="434E44"/>
                </a:solidFill>
              </a:rPr>
              <a:t>smelling</a:t>
            </a:r>
            <a:r>
              <a:rPr lang="ru-RU" sz="3000" dirty="0" smtClean="0">
                <a:solidFill>
                  <a:srgbClr val="434E44"/>
                </a:solidFill>
              </a:rPr>
              <a:t> </a:t>
            </a:r>
            <a:r>
              <a:rPr lang="ru-RU" sz="3000" dirty="0" err="1" smtClean="0">
                <a:solidFill>
                  <a:srgbClr val="434E44"/>
                </a:solidFill>
              </a:rPr>
              <a:t>Easter</a:t>
            </a:r>
            <a:r>
              <a:rPr lang="ru-RU" sz="3000" dirty="0" smtClean="0">
                <a:solidFill>
                  <a:srgbClr val="434E44"/>
                </a:solidFill>
              </a:rPr>
              <a:t> </a:t>
            </a:r>
            <a:r>
              <a:rPr lang="ru-RU" sz="3000" dirty="0" err="1" smtClean="0">
                <a:solidFill>
                  <a:srgbClr val="434E44"/>
                </a:solidFill>
              </a:rPr>
              <a:t>cakes</a:t>
            </a:r>
            <a:r>
              <a:rPr lang="ru-RU" sz="3000" dirty="0" smtClean="0">
                <a:solidFill>
                  <a:srgbClr val="434E44"/>
                </a:solidFill>
              </a:rPr>
              <a:t> </a:t>
            </a:r>
            <a:r>
              <a:rPr lang="ru-RU" sz="3000" dirty="0" err="1" smtClean="0">
                <a:solidFill>
                  <a:srgbClr val="434E44"/>
                </a:solidFill>
              </a:rPr>
              <a:t>covered</a:t>
            </a:r>
            <a:r>
              <a:rPr lang="ru-RU" sz="3000" dirty="0" smtClean="0">
                <a:solidFill>
                  <a:srgbClr val="434E44"/>
                </a:solidFill>
              </a:rPr>
              <a:t> </a:t>
            </a:r>
            <a:r>
              <a:rPr lang="ru-RU" sz="3000" dirty="0" err="1" smtClean="0">
                <a:solidFill>
                  <a:srgbClr val="434E44"/>
                </a:solidFill>
              </a:rPr>
              <a:t>with</a:t>
            </a:r>
            <a:r>
              <a:rPr lang="ru-RU" sz="3000" dirty="0" smtClean="0">
                <a:solidFill>
                  <a:srgbClr val="434E44"/>
                </a:solidFill>
              </a:rPr>
              <a:t> </a:t>
            </a:r>
            <a:r>
              <a:rPr lang="ru-RU" sz="3000" dirty="0" err="1" smtClean="0">
                <a:solidFill>
                  <a:srgbClr val="434E44"/>
                </a:solidFill>
              </a:rPr>
              <a:t>a</a:t>
            </a:r>
            <a:r>
              <a:rPr lang="ru-RU" sz="3000" dirty="0" smtClean="0">
                <a:solidFill>
                  <a:srgbClr val="434E44"/>
                </a:solidFill>
              </a:rPr>
              <a:t> </a:t>
            </a:r>
            <a:r>
              <a:rPr lang="ru-RU" sz="3000" dirty="0" err="1" smtClean="0">
                <a:solidFill>
                  <a:srgbClr val="434E44"/>
                </a:solidFill>
              </a:rPr>
              <a:t>multi-coloured</a:t>
            </a:r>
            <a:r>
              <a:rPr lang="ru-RU" sz="3000" dirty="0" smtClean="0">
                <a:solidFill>
                  <a:srgbClr val="434E44"/>
                </a:solidFill>
              </a:rPr>
              <a:t> </a:t>
            </a:r>
            <a:r>
              <a:rPr lang="ru-RU" sz="3000" dirty="0" err="1" smtClean="0">
                <a:solidFill>
                  <a:srgbClr val="434E44"/>
                </a:solidFill>
              </a:rPr>
              <a:t>crumbs</a:t>
            </a:r>
            <a:r>
              <a:rPr lang="ru-RU" sz="3000" dirty="0" smtClean="0">
                <a:solidFill>
                  <a:srgbClr val="434E44"/>
                </a:solidFill>
              </a:rPr>
              <a:t> </a:t>
            </a:r>
            <a:r>
              <a:rPr lang="ru-RU" sz="3000" dirty="0" err="1" smtClean="0">
                <a:solidFill>
                  <a:srgbClr val="434E44"/>
                </a:solidFill>
              </a:rPr>
              <a:t>on</a:t>
            </a:r>
            <a:r>
              <a:rPr lang="ru-RU" sz="3000" dirty="0" smtClean="0">
                <a:solidFill>
                  <a:srgbClr val="434E44"/>
                </a:solidFill>
              </a:rPr>
              <a:t> </a:t>
            </a:r>
            <a:r>
              <a:rPr lang="ru-RU" sz="3000" dirty="0" err="1" smtClean="0">
                <a:solidFill>
                  <a:srgbClr val="434E44"/>
                </a:solidFill>
              </a:rPr>
              <a:t>white</a:t>
            </a:r>
            <a:r>
              <a:rPr lang="ru-RU" sz="3000" dirty="0" smtClean="0">
                <a:solidFill>
                  <a:srgbClr val="434E44"/>
                </a:solidFill>
              </a:rPr>
              <a:t> </a:t>
            </a:r>
            <a:r>
              <a:rPr lang="ru-RU" sz="3000" dirty="0" err="1" smtClean="0">
                <a:solidFill>
                  <a:srgbClr val="434E44"/>
                </a:solidFill>
              </a:rPr>
              <a:t>glaze</a:t>
            </a:r>
            <a:r>
              <a:rPr lang="ru-RU" sz="3000" dirty="0" smtClean="0">
                <a:solidFill>
                  <a:srgbClr val="434E44"/>
                </a:solidFill>
              </a:rPr>
              <a:t>.</a:t>
            </a:r>
            <a:endParaRPr lang="ru-RU" dirty="0" smtClean="0">
              <a:solidFill>
                <a:schemeClr val="accent1">
                  <a:tint val="88000"/>
                  <a:satMod val="150000"/>
                </a:schemeClr>
              </a:solidFill>
            </a:endParaRPr>
          </a:p>
        </p:txBody>
      </p:sp>
      <p:sp>
        <p:nvSpPr>
          <p:cNvPr id="14340" name="AutoShape 3"/>
          <p:cNvSpPr>
            <a:spLocks/>
          </p:cNvSpPr>
          <p:nvPr/>
        </p:nvSpPr>
        <p:spPr bwMode="auto">
          <a:xfrm>
            <a:off x="6324600" y="9359900"/>
            <a:ext cx="342900" cy="406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0" tIns="0" rIns="0" bIns="0"/>
          <a:lstStyle/>
          <a:p>
            <a:fld id="{99AD6EAD-7A75-4187-8EBE-116026A5D272}" type="slidenum">
              <a:rPr lang="ru-RU" sz="1800">
                <a:solidFill>
                  <a:srgbClr val="FFFFFF"/>
                </a:solidFill>
              </a:rPr>
              <a:pPr/>
              <a:t>1</a:t>
            </a:fld>
            <a:endParaRPr lang="ru-RU"/>
          </a:p>
        </p:txBody>
      </p:sp>
      <p:pic>
        <p:nvPicPr>
          <p:cNvPr id="5" name="Рисунок 4"/>
          <p:cNvPicPr/>
          <p:nvPr/>
        </p:nvPicPr>
        <p:blipFill>
          <a:blip r:embed="rId2"/>
          <a:stretch>
            <a:fillRect/>
          </a:stretch>
        </p:blipFill>
        <p:spPr bwMode="auto">
          <a:xfrm>
            <a:off x="1644617" y="804834"/>
            <a:ext cx="9929882" cy="6143668"/>
          </a:xfrm>
          <a:prstGeom prst="rect">
            <a:avLst/>
          </a:prstGeom>
          <a:noFill/>
          <a:ln w="12700" cap="rnd" cmpd="sng">
            <a:noFill/>
            <a:prstDash val="solid"/>
            <a:round/>
            <a:headEnd type="none" w="med" len="med"/>
            <a:tailEnd type="none" w="med" len="med"/>
          </a:ln>
          <a:effectLst>
            <a:outerShdw dist="76201" dir="2700000" algn="ctr" rotWithShape="0">
              <a:srgbClr val="000000">
                <a:alpha val="75000"/>
              </a:srgbClr>
            </a:outerShdw>
          </a:effectLst>
        </p:spPr>
      </p:pic>
    </p:spTree>
  </p:cSld>
  <p:clrMapOvr>
    <a:masterClrMapping/>
  </p:clrMapOvr>
  <p:transition advTm="8032"/>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6750" y="7008813"/>
            <a:ext cx="11637963" cy="963612"/>
          </a:xfrm>
        </p:spPr>
        <p:txBody>
          <a:bodyPr/>
          <a:lstStyle/>
          <a:p>
            <a:pPr eaLnBrk="1" fontAlgn="auto" hangingPunct="1">
              <a:spcAft>
                <a:spcPts val="0"/>
              </a:spcAft>
              <a:defRPr/>
            </a:pPr>
            <a:endParaRPr lang="ru-RU" smtClean="0"/>
          </a:p>
        </p:txBody>
      </p:sp>
      <p:sp>
        <p:nvSpPr>
          <p:cNvPr id="3" name="Текст 2"/>
          <p:cNvSpPr>
            <a:spLocks noGrp="1"/>
          </p:cNvSpPr>
          <p:nvPr>
            <p:ph type="body" idx="1"/>
          </p:nvPr>
        </p:nvSpPr>
        <p:spPr>
          <a:xfrm>
            <a:off x="1027113" y="4448175"/>
            <a:ext cx="10261600" cy="3643313"/>
          </a:xfrm>
        </p:spPr>
        <p:txBody>
          <a:bodyPr>
            <a:normAutofit fontScale="92500" lnSpcReduction="10000"/>
          </a:bodyPr>
          <a:lstStyle/>
          <a:p>
            <a:pPr marR="0" eaLnBrk="1" hangingPunct="1">
              <a:spcBef>
                <a:spcPct val="0"/>
              </a:spcBef>
              <a:spcAft>
                <a:spcPct val="0"/>
              </a:spcAft>
              <a:defRPr/>
            </a:pPr>
            <a:r>
              <a:rPr lang="en-US" sz="5400" dirty="0" smtClean="0">
                <a:solidFill>
                  <a:schemeClr val="tx1">
                    <a:lumMod val="95000"/>
                    <a:lumOff val="5000"/>
                  </a:schemeClr>
                </a:solidFill>
              </a:rPr>
              <a:t>Egg-rolling is an Easter traditional pastime. You roll the eggs until they are cracked and broken, after they are eaten up.</a:t>
            </a:r>
            <a:endParaRPr lang="ru-RU" sz="5400" dirty="0" smtClean="0">
              <a:solidFill>
                <a:schemeClr val="tx1">
                  <a:lumMod val="95000"/>
                  <a:lumOff val="5000"/>
                </a:schemeClr>
              </a:solidFill>
            </a:endParaRPr>
          </a:p>
        </p:txBody>
      </p:sp>
      <p:pic>
        <p:nvPicPr>
          <p:cNvPr id="4" name="Рисунок 3" descr="C:\Documents and Settings\Дейникина\Рабочий стол\images.jpeg"/>
          <p:cNvPicPr>
            <a:picLocks noChangeAspect="1" noChangeArrowheads="1"/>
          </p:cNvPicPr>
          <p:nvPr/>
        </p:nvPicPr>
        <p:blipFill>
          <a:blip r:embed="rId2"/>
          <a:srcRect/>
          <a:stretch>
            <a:fillRect/>
          </a:stretch>
        </p:blipFill>
        <p:spPr bwMode="auto">
          <a:xfrm>
            <a:off x="3573463" y="447675"/>
            <a:ext cx="5929312" cy="3857625"/>
          </a:xfrm>
          <a:prstGeom prst="rect">
            <a:avLst/>
          </a:prstGeom>
          <a:noFill/>
          <a:ln w="9525">
            <a:noFill/>
            <a:miter lim="800000"/>
            <a:headEnd/>
            <a:tailEnd/>
          </a:ln>
        </p:spPr>
      </p:pic>
    </p:spTree>
  </p:cSld>
  <p:clrMapOvr>
    <a:masterClrMapping/>
  </p:clrMapOvr>
  <p:transition advTm="784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style.rotation</p:attrName>
                                        </p:attrNameLst>
                                      </p:cBhvr>
                                      <p:tavLst>
                                        <p:tav tm="0">
                                          <p:val>
                                            <p:fltVal val="720"/>
                                          </p:val>
                                        </p:tav>
                                        <p:tav tm="100000">
                                          <p:val>
                                            <p:fltVal val="0"/>
                                          </p:val>
                                        </p:tav>
                                      </p:tavLst>
                                    </p:anim>
                                    <p:anim calcmode="lin" valueType="num">
                                      <p:cBhvr>
                                        <p:cTn id="9" dur="1000" fill="hold"/>
                                        <p:tgtEl>
                                          <p:spTgt spid="4"/>
                                        </p:tgtEl>
                                        <p:attrNameLst>
                                          <p:attrName>ppt_h</p:attrName>
                                        </p:attrNameLst>
                                      </p:cBhvr>
                                      <p:tavLst>
                                        <p:tav tm="0">
                                          <p:val>
                                            <p:fltVal val="0"/>
                                          </p:val>
                                        </p:tav>
                                        <p:tav tm="100000">
                                          <p:val>
                                            <p:strVal val="#ppt_h"/>
                                          </p:val>
                                        </p:tav>
                                      </p:tavLst>
                                    </p:anim>
                                    <p:anim calcmode="lin" valueType="num">
                                      <p:cBhvr>
                                        <p:cTn id="10" dur="1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15963" y="6162684"/>
            <a:ext cx="11637962" cy="2420929"/>
          </a:xfrm>
        </p:spPr>
        <p:txBody>
          <a:bodyPr>
            <a:normAutofit fontScale="90000"/>
          </a:bodyPr>
          <a:lstStyle/>
          <a:p>
            <a:pPr algn="ctr" eaLnBrk="1" fontAlgn="auto" hangingPunct="1">
              <a:spcAft>
                <a:spcPts val="0"/>
              </a:spcAft>
              <a:defRPr/>
            </a:pPr>
            <a:r>
              <a:rPr lang="ru-RU" sz="7500" dirty="0" err="1" smtClean="0">
                <a:solidFill>
                  <a:srgbClr val="408000"/>
                </a:solidFill>
              </a:rPr>
              <a:t>E</a:t>
            </a:r>
            <a:r>
              <a:rPr lang="ru-RU" sz="7500" dirty="0" err="1" smtClean="0">
                <a:solidFill>
                  <a:srgbClr val="804000"/>
                </a:solidFill>
              </a:rPr>
              <a:t>a</a:t>
            </a:r>
            <a:r>
              <a:rPr lang="ru-RU" sz="7500" dirty="0" err="1" smtClean="0">
                <a:solidFill>
                  <a:srgbClr val="66FFCC"/>
                </a:solidFill>
              </a:rPr>
              <a:t>s</a:t>
            </a:r>
            <a:r>
              <a:rPr lang="ru-RU" sz="7500" dirty="0" err="1" smtClean="0">
                <a:solidFill>
                  <a:srgbClr val="66CCFF"/>
                </a:solidFill>
              </a:rPr>
              <a:t>t</a:t>
            </a:r>
            <a:r>
              <a:rPr lang="ru-RU" sz="7500" dirty="0" err="1" smtClean="0">
                <a:solidFill>
                  <a:srgbClr val="CC66FF"/>
                </a:solidFill>
              </a:rPr>
              <a:t>e</a:t>
            </a:r>
            <a:r>
              <a:rPr lang="ru-RU" sz="7500" dirty="0" err="1" smtClean="0">
                <a:solidFill>
                  <a:srgbClr val="FF6FCF"/>
                </a:solidFill>
              </a:rPr>
              <a:t>r</a:t>
            </a:r>
            <a:r>
              <a:rPr lang="ru-RU" sz="7500" dirty="0" smtClean="0">
                <a:solidFill>
                  <a:srgbClr val="434E44"/>
                </a:solidFill>
              </a:rPr>
              <a:t> </a:t>
            </a:r>
            <a:r>
              <a:rPr lang="ru-RU" sz="7500" dirty="0" err="1" smtClean="0">
                <a:solidFill>
                  <a:srgbClr val="800040"/>
                </a:solidFill>
              </a:rPr>
              <a:t>i</a:t>
            </a:r>
            <a:r>
              <a:rPr lang="ru-RU" sz="7500" dirty="0" err="1" smtClean="0">
                <a:solidFill>
                  <a:srgbClr val="FFFF66"/>
                </a:solidFill>
              </a:rPr>
              <a:t>s</a:t>
            </a:r>
            <a:r>
              <a:rPr lang="ru-RU" sz="7500" dirty="0" smtClean="0">
                <a:solidFill>
                  <a:srgbClr val="434E44"/>
                </a:solidFill>
              </a:rPr>
              <a:t> </a:t>
            </a:r>
            <a:r>
              <a:rPr lang="ru-RU" sz="7500" dirty="0" err="1" smtClean="0">
                <a:solidFill>
                  <a:srgbClr val="FF6666"/>
                </a:solidFill>
              </a:rPr>
              <a:t>a</a:t>
            </a:r>
            <a:r>
              <a:rPr lang="ru-RU" sz="7500" dirty="0" smtClean="0">
                <a:solidFill>
                  <a:srgbClr val="434E44"/>
                </a:solidFill>
              </a:rPr>
              <a:t> </a:t>
            </a:r>
            <a:r>
              <a:rPr lang="ru-RU" sz="7500" dirty="0" err="1" smtClean="0">
                <a:solidFill>
                  <a:srgbClr val="FF8000"/>
                </a:solidFill>
              </a:rPr>
              <a:t>l</a:t>
            </a:r>
            <a:r>
              <a:rPr lang="ru-RU" sz="7500" dirty="0" err="1" smtClean="0">
                <a:solidFill>
                  <a:srgbClr val="80FF00"/>
                </a:solidFill>
              </a:rPr>
              <a:t>i</a:t>
            </a:r>
            <a:r>
              <a:rPr lang="ru-RU" sz="7500" dirty="0" err="1" smtClean="0">
                <a:solidFill>
                  <a:srgbClr val="66FFFF"/>
                </a:solidFill>
              </a:rPr>
              <a:t>f</a:t>
            </a:r>
            <a:r>
              <a:rPr lang="ru-RU" sz="7500" dirty="0" err="1" smtClean="0">
                <a:solidFill>
                  <a:srgbClr val="6666FF"/>
                </a:solidFill>
              </a:rPr>
              <a:t>e</a:t>
            </a:r>
            <a:r>
              <a:rPr lang="ru-RU" sz="7500" dirty="0" smtClean="0">
                <a:solidFill>
                  <a:srgbClr val="434E44"/>
                </a:solidFill>
              </a:rPr>
              <a:t> </a:t>
            </a:r>
            <a:r>
              <a:rPr lang="ru-RU" sz="7500" dirty="0" err="1" smtClean="0">
                <a:solidFill>
                  <a:srgbClr val="FF0080"/>
                </a:solidFill>
              </a:rPr>
              <a:t>h</a:t>
            </a:r>
            <a:r>
              <a:rPr lang="ru-RU" sz="7500" dirty="0" err="1" smtClean="0">
                <a:solidFill>
                  <a:srgbClr val="800040"/>
                </a:solidFill>
              </a:rPr>
              <a:t>o</a:t>
            </a:r>
            <a:r>
              <a:rPr lang="ru-RU" sz="7500" dirty="0" err="1" smtClean="0">
                <a:solidFill>
                  <a:srgbClr val="00FFFF"/>
                </a:solidFill>
              </a:rPr>
              <a:t>l</a:t>
            </a:r>
            <a:r>
              <a:rPr lang="ru-RU" sz="7500" dirty="0" err="1" smtClean="0">
                <a:solidFill>
                  <a:srgbClr val="00FF00"/>
                </a:solidFill>
              </a:rPr>
              <a:t>i</a:t>
            </a:r>
            <a:r>
              <a:rPr lang="ru-RU" sz="7500" dirty="0" err="1" smtClean="0">
                <a:solidFill>
                  <a:srgbClr val="800000"/>
                </a:solidFill>
              </a:rPr>
              <a:t>d</a:t>
            </a:r>
            <a:r>
              <a:rPr lang="ru-RU" sz="7500" dirty="0" err="1" smtClean="0">
                <a:solidFill>
                  <a:srgbClr val="008000"/>
                </a:solidFill>
              </a:rPr>
              <a:t>a</a:t>
            </a:r>
            <a:r>
              <a:rPr lang="ru-RU" sz="7500" dirty="0" err="1" smtClean="0">
                <a:solidFill>
                  <a:srgbClr val="000080"/>
                </a:solidFill>
              </a:rPr>
              <a:t>y</a:t>
            </a:r>
            <a:r>
              <a:rPr lang="ru-RU" sz="7500" dirty="0" smtClean="0">
                <a:solidFill>
                  <a:srgbClr val="FF0080"/>
                </a:solidFill>
              </a:rPr>
              <a:t>!</a:t>
            </a:r>
            <a:r>
              <a:rPr lang="ru-RU" sz="7500" dirty="0" smtClean="0">
                <a:solidFill>
                  <a:srgbClr val="434E44"/>
                </a:solidFill>
              </a:rPr>
              <a:t> </a:t>
            </a:r>
            <a:r>
              <a:rPr lang="ru-RU" sz="7500" dirty="0" err="1" smtClean="0">
                <a:solidFill>
                  <a:srgbClr val="6666FF"/>
                </a:solidFill>
              </a:rPr>
              <a:t>H</a:t>
            </a:r>
            <a:r>
              <a:rPr lang="ru-RU" sz="7500" dirty="0" err="1" smtClean="0">
                <a:solidFill>
                  <a:srgbClr val="FF8000"/>
                </a:solidFill>
              </a:rPr>
              <a:t>a</a:t>
            </a:r>
            <a:r>
              <a:rPr lang="ru-RU" sz="7500" dirty="0" err="1" smtClean="0">
                <a:solidFill>
                  <a:srgbClr val="0000FF"/>
                </a:solidFill>
              </a:rPr>
              <a:t>p</a:t>
            </a:r>
            <a:r>
              <a:rPr lang="ru-RU" sz="7500" dirty="0" err="1" smtClean="0">
                <a:solidFill>
                  <a:srgbClr val="804000"/>
                </a:solidFill>
              </a:rPr>
              <a:t>p</a:t>
            </a:r>
            <a:r>
              <a:rPr lang="ru-RU" sz="7500" dirty="0" err="1" smtClean="0">
                <a:solidFill>
                  <a:srgbClr val="408000"/>
                </a:solidFill>
              </a:rPr>
              <a:t>y</a:t>
            </a:r>
            <a:r>
              <a:rPr lang="ru-RU" sz="7500" dirty="0" smtClean="0">
                <a:solidFill>
                  <a:srgbClr val="434E44"/>
                </a:solidFill>
              </a:rPr>
              <a:t> </a:t>
            </a:r>
            <a:r>
              <a:rPr lang="ru-RU" sz="7500" dirty="0" err="1" smtClean="0">
                <a:solidFill>
                  <a:srgbClr val="FF0080"/>
                </a:solidFill>
              </a:rPr>
              <a:t>E</a:t>
            </a:r>
            <a:r>
              <a:rPr lang="ru-RU" sz="7500" dirty="0" err="1" smtClean="0">
                <a:solidFill>
                  <a:srgbClr val="FF6666"/>
                </a:solidFill>
              </a:rPr>
              <a:t>a</a:t>
            </a:r>
            <a:r>
              <a:rPr lang="ru-RU" sz="7500" dirty="0" err="1" smtClean="0">
                <a:solidFill>
                  <a:srgbClr val="FF0000"/>
                </a:solidFill>
              </a:rPr>
              <a:t>s</a:t>
            </a:r>
            <a:r>
              <a:rPr lang="ru-RU" sz="7500" dirty="0" err="1" smtClean="0">
                <a:solidFill>
                  <a:srgbClr val="0000FF"/>
                </a:solidFill>
              </a:rPr>
              <a:t>t</a:t>
            </a:r>
            <a:r>
              <a:rPr lang="ru-RU" sz="7500" dirty="0" err="1" smtClean="0">
                <a:solidFill>
                  <a:srgbClr val="800040"/>
                </a:solidFill>
              </a:rPr>
              <a:t>e</a:t>
            </a:r>
            <a:r>
              <a:rPr lang="ru-RU" sz="7500" dirty="0" err="1" smtClean="0">
                <a:solidFill>
                  <a:srgbClr val="000080"/>
                </a:solidFill>
              </a:rPr>
              <a:t>r</a:t>
            </a:r>
            <a:r>
              <a:rPr lang="ru-RU" sz="7500" dirty="0" smtClean="0">
                <a:solidFill>
                  <a:srgbClr val="FF0080"/>
                </a:solidFill>
              </a:rPr>
              <a:t>!</a:t>
            </a:r>
            <a:endParaRPr lang="ru-RU" dirty="0" smtClean="0">
              <a:solidFill>
                <a:schemeClr val="accent1">
                  <a:tint val="88000"/>
                  <a:satMod val="150000"/>
                </a:schemeClr>
              </a:solidFill>
            </a:endParaRPr>
          </a:p>
        </p:txBody>
      </p:sp>
      <p:sp>
        <p:nvSpPr>
          <p:cNvPr id="23556" name="AutoShape 3"/>
          <p:cNvSpPr>
            <a:spLocks/>
          </p:cNvSpPr>
          <p:nvPr/>
        </p:nvSpPr>
        <p:spPr bwMode="auto">
          <a:xfrm>
            <a:off x="6324600" y="9359900"/>
            <a:ext cx="342900" cy="406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0" tIns="0" rIns="0" bIns="0"/>
          <a:lstStyle/>
          <a:p>
            <a:fld id="{EAF42AB1-FAED-4830-826E-E20B17C5E895}" type="slidenum">
              <a:rPr lang="ru-RU" sz="1800">
                <a:solidFill>
                  <a:srgbClr val="FFFFFF"/>
                </a:solidFill>
              </a:rPr>
              <a:pPr/>
              <a:t>11</a:t>
            </a:fld>
            <a:endParaRPr lang="ru-RU"/>
          </a:p>
        </p:txBody>
      </p:sp>
      <p:sp>
        <p:nvSpPr>
          <p:cNvPr id="8197" name="Rectangle 5" descr="Fine Artist_Brush Tile.jpg"/>
          <p:cNvSpPr>
            <a:spLocks/>
          </p:cNvSpPr>
          <p:nvPr/>
        </p:nvSpPr>
        <p:spPr bwMode="auto">
          <a:xfrm>
            <a:off x="2216120" y="2662222"/>
            <a:ext cx="8001056" cy="1395254"/>
          </a:xfrm>
          <a:prstGeom prst="rect">
            <a:avLst/>
          </a:prstGeom>
          <a:noFill/>
          <a:ln w="6350" cap="flat" cmpd="sng">
            <a:noFill/>
            <a:prstDash val="solid"/>
            <a:miter lim="0"/>
            <a:headEnd type="none" w="med" len="med"/>
            <a:tailEnd type="none" w="med" len="med"/>
          </a:ln>
          <a:effectLst/>
        </p:spPr>
        <p:txBody>
          <a:bodyPr wrap="square" lIns="50800" tIns="50800" rIns="50800" bIns="50800" anchor="ctr">
            <a:spAutoFit/>
          </a:bodyPr>
          <a:lstStyle/>
          <a:p>
            <a:pPr algn="l">
              <a:defRPr/>
            </a:pPr>
            <a:r>
              <a:rPr lang="en-US" sz="2800" b="1" dirty="0">
                <a:solidFill>
                  <a:schemeClr val="tx2">
                    <a:lumMod val="10000"/>
                  </a:schemeClr>
                </a:solidFill>
                <a:latin typeface="alve8" pitchFamily="34" charset="0"/>
                <a:ea typeface="Calibri" pitchFamily="34" charset="0"/>
                <a:cs typeface="alve8" pitchFamily="34" charset="0"/>
              </a:rPr>
              <a:t>All over the world Easter </a:t>
            </a:r>
            <a:r>
              <a:rPr lang="en-US" sz="2800" b="1" dirty="0" smtClean="0">
                <a:solidFill>
                  <a:schemeClr val="tx2">
                    <a:lumMod val="10000"/>
                  </a:schemeClr>
                </a:solidFill>
                <a:latin typeface="alve8" pitchFamily="34" charset="0"/>
                <a:ea typeface="Calibri" pitchFamily="34" charset="0"/>
                <a:cs typeface="alve8" pitchFamily="34" charset="0"/>
              </a:rPr>
              <a:t>is a </a:t>
            </a:r>
            <a:r>
              <a:rPr lang="en-US" sz="2800" b="1" dirty="0">
                <a:solidFill>
                  <a:schemeClr val="tx2">
                    <a:lumMod val="10000"/>
                  </a:schemeClr>
                </a:solidFill>
                <a:latin typeface="alve8" pitchFamily="34" charset="0"/>
                <a:ea typeface="Calibri" pitchFamily="34" charset="0"/>
                <a:cs typeface="alve8" pitchFamily="34" charset="0"/>
              </a:rPr>
              <a:t>time of new life and new beginning.</a:t>
            </a:r>
            <a:endParaRPr lang="ru-RU" sz="2800" b="1" dirty="0">
              <a:solidFill>
                <a:schemeClr val="tx2">
                  <a:lumMod val="10000"/>
                </a:schemeClr>
              </a:solidFill>
            </a:endParaRPr>
          </a:p>
          <a:p>
            <a:pPr algn="l" eaLnBrk="0">
              <a:defRPr/>
            </a:pPr>
            <a:r>
              <a:rPr lang="en-US" sz="2800" b="1" dirty="0">
                <a:solidFill>
                  <a:schemeClr val="tx2">
                    <a:lumMod val="10000"/>
                  </a:schemeClr>
                </a:solidFill>
                <a:latin typeface="alve8" pitchFamily="34" charset="0"/>
                <a:ea typeface="Calibri" pitchFamily="34" charset="0"/>
                <a:cs typeface="alve8" pitchFamily="34" charset="0"/>
              </a:rPr>
              <a:t>              </a:t>
            </a:r>
            <a:r>
              <a:rPr lang="ru-RU" sz="2800" b="1" dirty="0">
                <a:solidFill>
                  <a:schemeClr val="tx2">
                    <a:lumMod val="10000"/>
                  </a:schemeClr>
                </a:solidFill>
                <a:latin typeface="alve8" pitchFamily="34" charset="0"/>
                <a:ea typeface="Calibri" pitchFamily="34" charset="0"/>
                <a:cs typeface="alve8" pitchFamily="34" charset="0"/>
              </a:rPr>
              <a:t>			</a:t>
            </a:r>
            <a:endParaRPr lang="ru-RU" sz="2800" b="1" dirty="0">
              <a:solidFill>
                <a:schemeClr val="tx2">
                  <a:lumMod val="10000"/>
                </a:schemeClr>
              </a:solidFill>
            </a:endParaRPr>
          </a:p>
        </p:txBody>
      </p:sp>
    </p:spTree>
  </p:cSld>
  <p:clrMapOvr>
    <a:masterClrMapping/>
  </p:clrMapOvr>
  <p:transition spd="med" advTm="843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0-#ppt_w/2"/>
                                          </p:val>
                                        </p:tav>
                                        <p:tav tm="100000">
                                          <p:val>
                                            <p:strVal val="#ppt_x"/>
                                          </p:val>
                                        </p:tav>
                                      </p:tavLst>
                                    </p:anim>
                                    <p:anim calcmode="lin" valueType="num">
                                      <p:cBhvr additive="base">
                                        <p:cTn id="8" dur="500" fill="hold"/>
                                        <p:tgtEl>
                                          <p:spTgt spid="819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6" presetClass="entr" presetSubtype="0" fill="hold" grpId="1" nodeType="after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wipe(down)">
                                      <p:cBhvr>
                                        <p:cTn id="12" dur="580">
                                          <p:stCondLst>
                                            <p:cond delay="0"/>
                                          </p:stCondLst>
                                        </p:cTn>
                                        <p:tgtEl>
                                          <p:spTgt spid="8194"/>
                                        </p:tgtEl>
                                      </p:cBhvr>
                                    </p:animEffect>
                                    <p:anim calcmode="lin" valueType="num">
                                      <p:cBhvr>
                                        <p:cTn id="13" dur="1822" tmFilter="0,0; 0.14,0.36; 0.43,0.73; 0.71,0.91; 1.0,1.0">
                                          <p:stCondLst>
                                            <p:cond delay="0"/>
                                          </p:stCondLst>
                                        </p:cTn>
                                        <p:tgtEl>
                                          <p:spTgt spid="819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819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819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819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8194"/>
                                        </p:tgtEl>
                                        <p:attrNameLst>
                                          <p:attrName>ppt_y</p:attrName>
                                        </p:attrNameLst>
                                      </p:cBhvr>
                                      <p:tavLst>
                                        <p:tav tm="0" fmla="#ppt_y-sin(pi*$)/81">
                                          <p:val>
                                            <p:fltVal val="0"/>
                                          </p:val>
                                        </p:tav>
                                        <p:tav tm="100000">
                                          <p:val>
                                            <p:fltVal val="1"/>
                                          </p:val>
                                        </p:tav>
                                      </p:tavLst>
                                    </p:anim>
                                    <p:animScale>
                                      <p:cBhvr>
                                        <p:cTn id="18" dur="26">
                                          <p:stCondLst>
                                            <p:cond delay="650"/>
                                          </p:stCondLst>
                                        </p:cTn>
                                        <p:tgtEl>
                                          <p:spTgt spid="8194"/>
                                        </p:tgtEl>
                                      </p:cBhvr>
                                      <p:to x="100000" y="60000"/>
                                    </p:animScale>
                                    <p:animScale>
                                      <p:cBhvr>
                                        <p:cTn id="19" dur="166" decel="50000">
                                          <p:stCondLst>
                                            <p:cond delay="676"/>
                                          </p:stCondLst>
                                        </p:cTn>
                                        <p:tgtEl>
                                          <p:spTgt spid="8194"/>
                                        </p:tgtEl>
                                      </p:cBhvr>
                                      <p:to x="100000" y="100000"/>
                                    </p:animScale>
                                    <p:animScale>
                                      <p:cBhvr>
                                        <p:cTn id="20" dur="26">
                                          <p:stCondLst>
                                            <p:cond delay="1312"/>
                                          </p:stCondLst>
                                        </p:cTn>
                                        <p:tgtEl>
                                          <p:spTgt spid="8194"/>
                                        </p:tgtEl>
                                      </p:cBhvr>
                                      <p:to x="100000" y="80000"/>
                                    </p:animScale>
                                    <p:animScale>
                                      <p:cBhvr>
                                        <p:cTn id="21" dur="166" decel="50000">
                                          <p:stCondLst>
                                            <p:cond delay="1338"/>
                                          </p:stCondLst>
                                        </p:cTn>
                                        <p:tgtEl>
                                          <p:spTgt spid="8194"/>
                                        </p:tgtEl>
                                      </p:cBhvr>
                                      <p:to x="100000" y="100000"/>
                                    </p:animScale>
                                    <p:animScale>
                                      <p:cBhvr>
                                        <p:cTn id="22" dur="26">
                                          <p:stCondLst>
                                            <p:cond delay="1642"/>
                                          </p:stCondLst>
                                        </p:cTn>
                                        <p:tgtEl>
                                          <p:spTgt spid="8194"/>
                                        </p:tgtEl>
                                      </p:cBhvr>
                                      <p:to x="100000" y="90000"/>
                                    </p:animScale>
                                    <p:animScale>
                                      <p:cBhvr>
                                        <p:cTn id="23" dur="166" decel="50000">
                                          <p:stCondLst>
                                            <p:cond delay="1668"/>
                                          </p:stCondLst>
                                        </p:cTn>
                                        <p:tgtEl>
                                          <p:spTgt spid="8194"/>
                                        </p:tgtEl>
                                      </p:cBhvr>
                                      <p:to x="100000" y="100000"/>
                                    </p:animScale>
                                    <p:animScale>
                                      <p:cBhvr>
                                        <p:cTn id="24" dur="26">
                                          <p:stCondLst>
                                            <p:cond delay="1808"/>
                                          </p:stCondLst>
                                        </p:cTn>
                                        <p:tgtEl>
                                          <p:spTgt spid="8194"/>
                                        </p:tgtEl>
                                      </p:cBhvr>
                                      <p:to x="100000" y="95000"/>
                                    </p:animScale>
                                    <p:animScale>
                                      <p:cBhvr>
                                        <p:cTn id="25" dur="166" decel="50000">
                                          <p:stCondLst>
                                            <p:cond delay="1834"/>
                                          </p:stCondLst>
                                        </p:cTn>
                                        <p:tgtEl>
                                          <p:spTgt spid="819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4"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66750" y="7008813"/>
            <a:ext cx="11637963" cy="963612"/>
          </a:xfrm>
        </p:spPr>
        <p:txBody>
          <a:bodyPr/>
          <a:lstStyle/>
          <a:p>
            <a:pPr eaLnBrk="1" fontAlgn="auto" hangingPunct="1">
              <a:spcAft>
                <a:spcPts val="0"/>
              </a:spcAft>
              <a:defRPr/>
            </a:pPr>
            <a:endParaRPr lang="ru-RU" dirty="0" smtClean="0"/>
          </a:p>
        </p:txBody>
      </p:sp>
      <p:sp>
        <p:nvSpPr>
          <p:cNvPr id="15363" name="Текст 4"/>
          <p:cNvSpPr>
            <a:spLocks noGrp="1"/>
          </p:cNvSpPr>
          <p:nvPr>
            <p:ph type="body" idx="1"/>
          </p:nvPr>
        </p:nvSpPr>
        <p:spPr>
          <a:xfrm>
            <a:off x="1027113" y="2805099"/>
            <a:ext cx="11053762" cy="3214710"/>
          </a:xfrm>
        </p:spPr>
        <p:txBody>
          <a:bodyPr lIns="91440" tIns="45720" rIns="91440" bIns="45720"/>
          <a:lstStyle/>
          <a:p>
            <a:pPr marR="0" eaLnBrk="1" hangingPunct="1">
              <a:lnSpc>
                <a:spcPct val="90000"/>
              </a:lnSpc>
              <a:spcBef>
                <a:spcPct val="0"/>
              </a:spcBef>
              <a:spcAft>
                <a:spcPct val="0"/>
              </a:spcAft>
            </a:pPr>
            <a:r>
              <a:rPr lang="en-US" sz="2800" b="1" dirty="0" smtClean="0">
                <a:solidFill>
                  <a:srgbClr val="141517"/>
                </a:solidFill>
              </a:rPr>
              <a:t>Easter is a feast that is not always held on the same time each year. Easter Day is celebrated on the first Sunday following the first full moon after the spring equinox. </a:t>
            </a:r>
            <a:endParaRPr lang="ru-RU" sz="2800" b="1" dirty="0" smtClean="0">
              <a:solidFill>
                <a:srgbClr val="141517"/>
              </a:solidFill>
            </a:endParaRPr>
          </a:p>
          <a:p>
            <a:pPr marR="0" eaLnBrk="1" hangingPunct="1">
              <a:lnSpc>
                <a:spcPct val="90000"/>
              </a:lnSpc>
              <a:spcBef>
                <a:spcPct val="0"/>
              </a:spcBef>
              <a:spcAft>
                <a:spcPct val="0"/>
              </a:spcAft>
            </a:pPr>
            <a:endParaRPr lang="ru-RU" sz="2800" dirty="0" smtClean="0">
              <a:solidFill>
                <a:srgbClr val="0C3C0B"/>
              </a:solidFill>
            </a:endParaRPr>
          </a:p>
        </p:txBody>
      </p:sp>
    </p:spTree>
  </p:cSld>
  <p:clrMapOvr>
    <a:masterClrMapping/>
  </p:clrMapOvr>
  <p:transition advTm="7719"/>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C:\Documents and Settings\Дейникина\Рабочий стол\i.jpeg"/>
          <p:cNvPicPr>
            <a:picLocks noChangeAspect="1" noChangeArrowheads="1"/>
          </p:cNvPicPr>
          <p:nvPr/>
        </p:nvPicPr>
        <p:blipFill>
          <a:blip r:embed="rId2"/>
          <a:srcRect/>
          <a:stretch>
            <a:fillRect/>
          </a:stretch>
        </p:blipFill>
        <p:spPr bwMode="auto">
          <a:xfrm>
            <a:off x="2430463" y="590550"/>
            <a:ext cx="8215312" cy="5786438"/>
          </a:xfrm>
          <a:prstGeom prst="rect">
            <a:avLst/>
          </a:prstGeom>
          <a:noFill/>
          <a:ln w="9525">
            <a:noFill/>
            <a:miter lim="800000"/>
            <a:headEnd/>
            <a:tailEnd/>
          </a:ln>
        </p:spPr>
      </p:pic>
      <p:sp>
        <p:nvSpPr>
          <p:cNvPr id="4" name="Заголовок 3"/>
          <p:cNvSpPr>
            <a:spLocks noGrp="1"/>
          </p:cNvSpPr>
          <p:nvPr>
            <p:ph type="title"/>
          </p:nvPr>
        </p:nvSpPr>
        <p:spPr>
          <a:xfrm>
            <a:off x="1027113" y="6448425"/>
            <a:ext cx="11053762" cy="1755775"/>
          </a:xfrm>
        </p:spPr>
        <p:txBody>
          <a:bodyPr>
            <a:normAutofit fontScale="90000"/>
          </a:bodyPr>
          <a:lstStyle/>
          <a:p>
            <a:pPr eaLnBrk="1" fontAlgn="auto" hangingPunct="1">
              <a:spcAft>
                <a:spcPts val="0"/>
              </a:spcAft>
              <a:defRPr/>
            </a:pPr>
            <a:r>
              <a:rPr lang="en-US" sz="3200" dirty="0" smtClean="0">
                <a:solidFill>
                  <a:schemeClr val="tx1"/>
                </a:solidFill>
              </a:rPr>
              <a:t>EASTER IS A CHRISTIAN HOLIDAY CELEBRATING THE RESURRECTION OF JESUS CHRIST ON THE THIRD DAY AFTER HIS CRUCIFIXION.   </a:t>
            </a:r>
            <a:r>
              <a:rPr lang="en-US" dirty="0" smtClean="0">
                <a:solidFill>
                  <a:schemeClr val="tx1"/>
                </a:solidFill>
              </a:rPr>
              <a:t>  </a:t>
            </a:r>
            <a:r>
              <a:rPr lang="ru-RU" dirty="0" smtClean="0"/>
              <a:t/>
            </a:r>
            <a:br>
              <a:rPr lang="ru-RU" dirty="0" smtClean="0"/>
            </a:br>
            <a:endParaRPr lang="ru-RU" dirty="0" smtClean="0"/>
          </a:p>
        </p:txBody>
      </p:sp>
      <p:sp>
        <p:nvSpPr>
          <p:cNvPr id="16387" name="Текст 4"/>
          <p:cNvSpPr>
            <a:spLocks noGrp="1"/>
          </p:cNvSpPr>
          <p:nvPr>
            <p:ph type="body" idx="1"/>
          </p:nvPr>
        </p:nvSpPr>
        <p:spPr>
          <a:xfrm>
            <a:off x="666750" y="7999413"/>
            <a:ext cx="11637963" cy="598487"/>
          </a:xfrm>
        </p:spPr>
        <p:txBody>
          <a:bodyPr lIns="91440" tIns="45720" rIns="91440" bIns="45720"/>
          <a:lstStyle/>
          <a:p>
            <a:pPr marR="0" eaLnBrk="1" hangingPunct="1">
              <a:spcBef>
                <a:spcPct val="0"/>
              </a:spcBef>
              <a:spcAft>
                <a:spcPct val="0"/>
              </a:spcAft>
            </a:pPr>
            <a:endParaRPr lang="ru-RU" smtClean="0">
              <a:solidFill>
                <a:srgbClr val="B95C00"/>
              </a:solidFill>
            </a:endParaRPr>
          </a:p>
        </p:txBody>
      </p:sp>
    </p:spTree>
  </p:cSld>
  <p:clrMapOvr>
    <a:masterClrMapping/>
  </p:clrMapOvr>
  <p:transition advTm="790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nodeType="afterEffect">
                                  <p:stCondLst>
                                    <p:cond delay="0"/>
                                  </p:stCondLst>
                                  <p:childTnLst>
                                    <p:animMotion origin="layout" path="M 0.25003 4.13681E-6 L -3.41672E-6 4.13681E-6 " pathEditMode="relative" rAng="0" ptsTypes="AA">
                                      <p:cBhvr>
                                        <p:cTn id="6" dur="2000" fill="hold"/>
                                        <p:tgtEl>
                                          <p:spTgt spid="6"/>
                                        </p:tgtEl>
                                        <p:attrNameLst>
                                          <p:attrName>ppt_x</p:attrName>
                                          <p:attrName>ppt_y</p:attrName>
                                        </p:attrNameLst>
                                      </p:cBhvr>
                                      <p:rCtr x="-12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6750" y="7008813"/>
            <a:ext cx="11637963" cy="963612"/>
          </a:xfrm>
        </p:spPr>
        <p:txBody>
          <a:bodyPr>
            <a:normAutofit fontScale="90000"/>
          </a:bodyPr>
          <a:lstStyle/>
          <a:p>
            <a:pPr eaLnBrk="1" fontAlgn="auto" hangingPunct="1">
              <a:spcAft>
                <a:spcPts val="0"/>
              </a:spcAft>
              <a:defRPr/>
            </a:pPr>
            <a:r>
              <a:rPr lang="en-US" sz="2800" dirty="0" smtClean="0">
                <a:solidFill>
                  <a:srgbClr val="5000BF"/>
                </a:solidFill>
              </a:rPr>
              <a:t>EASTER IS PRECEDED BY LENT , A PERIOD OF FASTING AND PENITENCE IN PREPARATION FOR EASTER, WHICH BEGINS ON ASH WEDNESDAY( </a:t>
            </a:r>
            <a:r>
              <a:rPr lang="ru-RU" sz="2800" dirty="0" smtClean="0">
                <a:solidFill>
                  <a:srgbClr val="5000BF"/>
                </a:solidFill>
              </a:rPr>
              <a:t>ПЕПЕЛЬНАЯ СРЕДА</a:t>
            </a:r>
            <a:r>
              <a:rPr lang="en-US" sz="2800" dirty="0" smtClean="0">
                <a:solidFill>
                  <a:srgbClr val="5000BF"/>
                </a:solidFill>
              </a:rPr>
              <a:t>-</a:t>
            </a:r>
            <a:r>
              <a:rPr lang="ru-RU" sz="2800" dirty="0" smtClean="0">
                <a:solidFill>
                  <a:srgbClr val="5000BF"/>
                </a:solidFill>
              </a:rPr>
              <a:t>ПЕРВЫЙ ДЕНЬ ВЕЛИКОГО ПОСТА</a:t>
            </a:r>
            <a:r>
              <a:rPr lang="en-US" sz="2800" dirty="0" smtClean="0">
                <a:solidFill>
                  <a:srgbClr val="5000BF"/>
                </a:solidFill>
              </a:rPr>
              <a:t>) AND LASTS FORTY DAYS (NOT COUNTING SUNDAYS). </a:t>
            </a:r>
            <a:endParaRPr lang="ru-RU" sz="2800" dirty="0" smtClean="0">
              <a:solidFill>
                <a:srgbClr val="5000BF"/>
              </a:solidFill>
            </a:endParaRPr>
          </a:p>
        </p:txBody>
      </p:sp>
      <p:sp>
        <p:nvSpPr>
          <p:cNvPr id="17411" name="Текст 2"/>
          <p:cNvSpPr>
            <a:spLocks noGrp="1"/>
          </p:cNvSpPr>
          <p:nvPr>
            <p:ph type="body" idx="1"/>
          </p:nvPr>
        </p:nvSpPr>
        <p:spPr>
          <a:xfrm>
            <a:off x="666750" y="7999413"/>
            <a:ext cx="11637963" cy="598487"/>
          </a:xfrm>
        </p:spPr>
        <p:txBody>
          <a:bodyPr lIns="91440" tIns="45720" rIns="91440" bIns="45720"/>
          <a:lstStyle/>
          <a:p>
            <a:pPr marR="0" eaLnBrk="1" hangingPunct="1">
              <a:spcBef>
                <a:spcPct val="0"/>
              </a:spcBef>
              <a:spcAft>
                <a:spcPct val="0"/>
              </a:spcAft>
            </a:pPr>
            <a:endParaRPr lang="ru-RU" dirty="0" smtClean="0">
              <a:solidFill>
                <a:srgbClr val="B95C00"/>
              </a:solidFill>
            </a:endParaRPr>
          </a:p>
        </p:txBody>
      </p:sp>
      <p:pic>
        <p:nvPicPr>
          <p:cNvPr id="5" name="Рисунок 4" descr="C:\Documents and Settings\Дейникина\Рабочий стол\e738e514b774.jpg"/>
          <p:cNvPicPr>
            <a:picLocks noChangeAspect="1" noChangeArrowheads="1"/>
          </p:cNvPicPr>
          <p:nvPr/>
        </p:nvPicPr>
        <p:blipFill>
          <a:blip r:embed="rId2"/>
          <a:srcRect/>
          <a:stretch>
            <a:fillRect/>
          </a:stretch>
        </p:blipFill>
        <p:spPr bwMode="auto">
          <a:xfrm>
            <a:off x="3573442" y="447644"/>
            <a:ext cx="6286500" cy="4929188"/>
          </a:xfrm>
          <a:prstGeom prst="rect">
            <a:avLst/>
          </a:prstGeom>
          <a:noFill/>
          <a:ln w="9525">
            <a:noFill/>
            <a:miter lim="800000"/>
            <a:headEnd/>
            <a:tailEnd/>
          </a:ln>
        </p:spPr>
      </p:pic>
    </p:spTree>
  </p:cSld>
  <p:clrMapOvr>
    <a:masterClrMapping/>
  </p:clrMapOvr>
  <p:transition advTm="792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4" name="Rectangle 3"/>
          <p:cNvSpPr>
            <a:spLocks noGrp="1" noChangeArrowheads="1"/>
          </p:cNvSpPr>
          <p:nvPr>
            <p:ph type="title"/>
          </p:nvPr>
        </p:nvSpPr>
        <p:spPr>
          <a:xfrm>
            <a:off x="715963" y="7088188"/>
            <a:ext cx="11637962" cy="1495425"/>
          </a:xfrm>
        </p:spPr>
        <p:txBody>
          <a:bodyPr lIns="0" tIns="0" rIns="0" bIns="0"/>
          <a:lstStyle/>
          <a:p>
            <a:pPr eaLnBrk="1" fontAlgn="auto" hangingPunct="1">
              <a:spcAft>
                <a:spcPts val="0"/>
              </a:spcAft>
              <a:defRPr/>
            </a:pPr>
            <a:endParaRPr lang="ru-RU" smtClean="0">
              <a:solidFill>
                <a:schemeClr val="accent1">
                  <a:tint val="88000"/>
                  <a:satMod val="150000"/>
                </a:schemeClr>
              </a:solidFill>
            </a:endParaRPr>
          </a:p>
        </p:txBody>
      </p:sp>
      <p:sp>
        <p:nvSpPr>
          <p:cNvPr id="18435" name="Rectangle 1"/>
          <p:cNvSpPr>
            <a:spLocks noGrp="1" noChangeArrowheads="1"/>
          </p:cNvSpPr>
          <p:nvPr>
            <p:ph idx="1"/>
          </p:nvPr>
        </p:nvSpPr>
        <p:spPr>
          <a:xfrm>
            <a:off x="215900" y="590520"/>
            <a:ext cx="6500814" cy="8858280"/>
          </a:xfrm>
        </p:spPr>
        <p:txBody>
          <a:bodyPr lIns="0" tIns="0" rIns="0" bIns="0"/>
          <a:lstStyle/>
          <a:p>
            <a:pPr marL="225425" indent="-225425" eaLnBrk="1" hangingPunct="1">
              <a:lnSpc>
                <a:spcPct val="120000"/>
              </a:lnSpc>
              <a:spcBef>
                <a:spcPts val="2400"/>
              </a:spcBef>
              <a:buSzPct val="60000"/>
              <a:buFont typeface="ZapfDingbatsITC" charset="0"/>
              <a:buBlip>
                <a:blip r:embed="rId2"/>
              </a:buBlip>
            </a:pPr>
            <a:r>
              <a:rPr lang="ru-RU" sz="2400" dirty="0" err="1" smtClean="0">
                <a:solidFill>
                  <a:srgbClr val="141517"/>
                </a:solidFill>
                <a:latin typeface="Palatino" charset="0"/>
                <a:ea typeface="Palatino" charset="0"/>
                <a:cs typeface="Palatino" charset="0"/>
                <a:sym typeface="Palatino" charset="0"/>
              </a:rPr>
              <a:t>The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legend</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tells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us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that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Maria</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Magdalina</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presented</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first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Easter</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egg</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to</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Roman</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emperor</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Tiberiju</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According</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to</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legend</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Maria</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was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poor</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and</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without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having</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anything</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except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belief</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joyfully</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exclaimed</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Christ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Revived</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emperor</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was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skeptical</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about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her</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words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and</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doubted</a:t>
            </a:r>
            <a:r>
              <a:rPr lang="en-US"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that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someone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can</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revive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from</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dead</a:t>
            </a:r>
            <a:r>
              <a:rPr lang="ru-RU" sz="2400" dirty="0" smtClean="0">
                <a:solidFill>
                  <a:srgbClr val="141517"/>
                </a:solidFill>
                <a:latin typeface="Palatino" charset="0"/>
                <a:ea typeface="Palatino" charset="0"/>
                <a:cs typeface="Palatino" charset="0"/>
                <a:sym typeface="Palatino" charset="0"/>
              </a:rPr>
              <a:t>.</a:t>
            </a:r>
          </a:p>
          <a:p>
            <a:pPr marL="225425" indent="-225425" eaLnBrk="1" hangingPunct="1">
              <a:lnSpc>
                <a:spcPct val="120000"/>
              </a:lnSpc>
              <a:spcBef>
                <a:spcPts val="2400"/>
              </a:spcBef>
              <a:buSzPct val="60000"/>
              <a:buFont typeface="ZapfDingbatsITC" charset="0"/>
              <a:buBlip>
                <a:blip r:embed="rId2"/>
              </a:buBlip>
            </a:pPr>
            <a:r>
              <a:rPr lang="ru-RU" sz="2400" dirty="0" smtClean="0">
                <a:solidFill>
                  <a:srgbClr val="141517"/>
                </a:solidFill>
                <a:latin typeface="Palatino" charset="0"/>
                <a:ea typeface="Palatino" charset="0"/>
                <a:cs typeface="Palatino" charset="0"/>
                <a:sym typeface="Palatino" charset="0"/>
              </a:rPr>
              <a:t>“</a:t>
            </a:r>
            <a:r>
              <a:rPr lang="ru-RU" sz="2400" dirty="0" err="1" smtClean="0">
                <a:solidFill>
                  <a:srgbClr val="141517"/>
                </a:solidFill>
                <a:latin typeface="Palatino" charset="0"/>
                <a:ea typeface="Palatino" charset="0"/>
                <a:cs typeface="Palatino" charset="0"/>
                <a:sym typeface="Palatino" charset="0"/>
              </a:rPr>
              <a:t>It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is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difficult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to</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believe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in</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it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as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that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this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egg</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can</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become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red</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emperor</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answered</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He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did</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not</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believe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his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eyes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when</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the</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egg</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in</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his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hands</a:t>
            </a:r>
            <a:r>
              <a:rPr lang="ru-RU" sz="2400" dirty="0" smtClean="0">
                <a:solidFill>
                  <a:srgbClr val="141517"/>
                </a:solidFill>
                <a:latin typeface="Palatino" charset="0"/>
                <a:ea typeface="Palatino" charset="0"/>
                <a:cs typeface="Palatino" charset="0"/>
                <a:sym typeface="Palatino" charset="0"/>
              </a:rPr>
              <a:t> </a:t>
            </a:r>
            <a:r>
              <a:rPr lang="ru-RU" sz="2400" dirty="0" err="1" smtClean="0">
                <a:solidFill>
                  <a:srgbClr val="141517"/>
                </a:solidFill>
                <a:latin typeface="Palatino" charset="0"/>
                <a:ea typeface="Palatino" charset="0"/>
                <a:cs typeface="Palatino" charset="0"/>
                <a:sym typeface="Palatino" charset="0"/>
              </a:rPr>
              <a:t>became_scarlet_</a:t>
            </a:r>
            <a:r>
              <a:rPr lang="en-US" sz="2400" dirty="0" smtClean="0">
                <a:solidFill>
                  <a:srgbClr val="141517"/>
                </a:solidFill>
                <a:latin typeface="Palatino" charset="0"/>
                <a:ea typeface="Palatino" charset="0"/>
                <a:cs typeface="Palatino" charset="0"/>
                <a:sym typeface="Palatino" charset="0"/>
              </a:rPr>
              <a:t>.</a:t>
            </a:r>
            <a:endParaRPr lang="ru-RU" sz="2400" dirty="0" smtClean="0">
              <a:solidFill>
                <a:srgbClr val="141517"/>
              </a:solidFill>
            </a:endParaRPr>
          </a:p>
        </p:txBody>
      </p:sp>
      <p:pic>
        <p:nvPicPr>
          <p:cNvPr id="6146" name="Picture 2"/>
          <p:cNvPicPr>
            <a:picLocks noChangeAspect="1"/>
          </p:cNvPicPr>
          <p:nvPr/>
        </p:nvPicPr>
        <p:blipFill>
          <a:blip r:embed="rId3"/>
          <a:srcRect/>
          <a:stretch>
            <a:fillRect/>
          </a:stretch>
        </p:blipFill>
        <p:spPr bwMode="auto">
          <a:xfrm>
            <a:off x="7216775" y="1804988"/>
            <a:ext cx="5429250" cy="6364287"/>
          </a:xfrm>
          <a:prstGeom prst="rect">
            <a:avLst/>
          </a:prstGeom>
          <a:noFill/>
          <a:ln w="12700" cap="rnd">
            <a:noFill/>
            <a:round/>
            <a:headEnd/>
            <a:tailEnd/>
          </a:ln>
        </p:spPr>
      </p:pic>
      <p:sp>
        <p:nvSpPr>
          <p:cNvPr id="18437" name="AutoShape 4"/>
          <p:cNvSpPr>
            <a:spLocks/>
          </p:cNvSpPr>
          <p:nvPr/>
        </p:nvSpPr>
        <p:spPr bwMode="auto">
          <a:xfrm>
            <a:off x="6324600" y="9359900"/>
            <a:ext cx="342900" cy="406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0" tIns="0" rIns="0" bIns="0"/>
          <a:lstStyle/>
          <a:p>
            <a:fld id="{969F0D3A-1BF7-4CA3-9879-0258CD9D8295}" type="slidenum">
              <a:rPr lang="ru-RU" sz="1800">
                <a:solidFill>
                  <a:srgbClr val="FFFFFF"/>
                </a:solidFill>
              </a:rPr>
              <a:pPr/>
              <a:t>5</a:t>
            </a:fld>
            <a:endParaRPr lang="ru-RU"/>
          </a:p>
        </p:txBody>
      </p:sp>
    </p:spTree>
  </p:cSld>
  <p:clrMapOvr>
    <a:masterClrMapping/>
  </p:clrMapOvr>
  <p:transition spd="med" advTm="976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757" y="1523977"/>
            <a:ext cx="12354560" cy="6436925"/>
          </a:xfrm>
        </p:spPr>
        <p:txBody>
          <a:bodyPr/>
          <a:lstStyle/>
          <a:p>
            <a:pPr>
              <a:buNone/>
            </a:pPr>
            <a:r>
              <a:rPr lang="en-US" sz="3400" b="1" dirty="0" smtClean="0"/>
              <a:t>Since then traditional red Easter eggs symbolize blood of the Christ. For children Easter eggs</a:t>
            </a:r>
            <a:r>
              <a:rPr lang="ru-RU" sz="3400" b="1" dirty="0" smtClean="0"/>
              <a:t> </a:t>
            </a:r>
            <a:r>
              <a:rPr lang="en-US" sz="3400" b="1" dirty="0" smtClean="0"/>
              <a:t>is  an occasion to play on breaking eggs.</a:t>
            </a:r>
            <a:endParaRPr lang="ru-RU" sz="3400" b="1" i="1" dirty="0" smtClean="0"/>
          </a:p>
          <a:p>
            <a:endParaRPr lang="ru-RU" dirty="0"/>
          </a:p>
        </p:txBody>
      </p:sp>
      <p:pic>
        <p:nvPicPr>
          <p:cNvPr id="4" name="Рисунок 3" descr="дети.JPG"/>
          <p:cNvPicPr/>
          <p:nvPr/>
        </p:nvPicPr>
        <p:blipFill>
          <a:blip r:embed="rId2"/>
          <a:stretch>
            <a:fillRect/>
          </a:stretch>
        </p:blipFill>
        <p:spPr>
          <a:xfrm>
            <a:off x="3787757" y="3590916"/>
            <a:ext cx="5072098" cy="4714908"/>
          </a:xfrm>
          <a:prstGeom prst="rect">
            <a:avLst/>
          </a:prstGeom>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p:cNvPicPr>
            <a:picLocks noChangeAspect="1"/>
          </p:cNvPicPr>
          <p:nvPr/>
        </p:nvPicPr>
        <p:blipFill>
          <a:blip r:embed="rId2"/>
          <a:srcRect/>
          <a:stretch>
            <a:fillRect/>
          </a:stretch>
        </p:blipFill>
        <p:spPr bwMode="auto">
          <a:xfrm>
            <a:off x="6573838" y="1447800"/>
            <a:ext cx="5956300" cy="6832600"/>
          </a:xfrm>
          <a:prstGeom prst="rect">
            <a:avLst/>
          </a:prstGeom>
          <a:noFill/>
          <a:ln w="12700" cap="rnd" cmpd="sng">
            <a:noFill/>
            <a:prstDash val="solid"/>
            <a:round/>
            <a:headEnd type="none" w="med" len="med"/>
            <a:tailEnd type="none" w="med" len="med"/>
          </a:ln>
          <a:effectLst>
            <a:outerShdw dist="76201" dir="2700000" algn="ctr" rotWithShape="0">
              <a:srgbClr val="000000">
                <a:alpha val="75000"/>
              </a:srgbClr>
            </a:outerShdw>
          </a:effectLst>
        </p:spPr>
      </p:pic>
      <p:sp>
        <p:nvSpPr>
          <p:cNvPr id="31747" name="Rectangle 2"/>
          <p:cNvSpPr>
            <a:spLocks noGrp="1" noChangeArrowheads="1"/>
          </p:cNvSpPr>
          <p:nvPr>
            <p:ph type="title"/>
          </p:nvPr>
        </p:nvSpPr>
        <p:spPr>
          <a:xfrm>
            <a:off x="715963" y="7088188"/>
            <a:ext cx="11637962" cy="1495425"/>
          </a:xfrm>
        </p:spPr>
        <p:txBody>
          <a:bodyPr lIns="0" tIns="0" rIns="0" bIns="0"/>
          <a:lstStyle/>
          <a:p>
            <a:pPr eaLnBrk="1" fontAlgn="auto" hangingPunct="1">
              <a:spcAft>
                <a:spcPts val="0"/>
              </a:spcAft>
              <a:defRPr/>
            </a:pPr>
            <a:endParaRPr lang="ru-RU" smtClean="0">
              <a:solidFill>
                <a:schemeClr val="accent1">
                  <a:tint val="88000"/>
                  <a:satMod val="150000"/>
                </a:schemeClr>
              </a:solidFill>
            </a:endParaRPr>
          </a:p>
        </p:txBody>
      </p:sp>
      <p:sp>
        <p:nvSpPr>
          <p:cNvPr id="19460" name="Rectangle 3"/>
          <p:cNvSpPr>
            <a:spLocks noGrp="1" noChangeArrowheads="1"/>
          </p:cNvSpPr>
          <p:nvPr>
            <p:ph idx="1"/>
          </p:nvPr>
        </p:nvSpPr>
        <p:spPr>
          <a:xfrm>
            <a:off x="647700" y="1162050"/>
            <a:ext cx="5600700" cy="7943850"/>
          </a:xfrm>
        </p:spPr>
        <p:txBody>
          <a:bodyPr lIns="0" tIns="0" rIns="0" bIns="0"/>
          <a:lstStyle/>
          <a:p>
            <a:pPr marL="385763" indent="-385763" eaLnBrk="1" hangingPunct="1">
              <a:spcBef>
                <a:spcPts val="2400"/>
              </a:spcBef>
              <a:buSzPct val="60000"/>
              <a:buFont typeface="ZapfDingbatsITC" charset="0"/>
              <a:buBlip>
                <a:blip r:embed="rId3"/>
              </a:buBlip>
            </a:pP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On</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Saturday</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believers</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bring</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Easter</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cakes</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eggs</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in</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the</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church</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These</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things</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are</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consecrated</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by</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priests</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Without</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consecration</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they</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lose</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the</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symbolical</a:t>
            </a:r>
            <a:r>
              <a:rPr lang="ru-RU" sz="3100" dirty="0" smtClean="0">
                <a:solidFill>
                  <a:srgbClr val="212326"/>
                </a:solidFill>
                <a:latin typeface="Palatino" charset="0"/>
                <a:ea typeface="Palatino" charset="0"/>
                <a:cs typeface="Palatino" charset="0"/>
                <a:sym typeface="Palatino" charset="0"/>
              </a:rPr>
              <a:t> </a:t>
            </a:r>
            <a:r>
              <a:rPr lang="ru-RU" sz="3100" dirty="0" err="1" smtClean="0">
                <a:solidFill>
                  <a:srgbClr val="212326"/>
                </a:solidFill>
                <a:latin typeface="Palatino" charset="0"/>
                <a:ea typeface="Palatino" charset="0"/>
                <a:cs typeface="Palatino" charset="0"/>
                <a:sym typeface="Palatino" charset="0"/>
              </a:rPr>
              <a:t>value</a:t>
            </a:r>
            <a:r>
              <a:rPr lang="ru-RU" sz="3100" dirty="0" smtClean="0">
                <a:solidFill>
                  <a:srgbClr val="212326"/>
                </a:solidFill>
                <a:latin typeface="Palatino" charset="0"/>
                <a:ea typeface="Palatino" charset="0"/>
                <a:cs typeface="Palatino" charset="0"/>
                <a:sym typeface="Palatino" charset="0"/>
              </a:rPr>
              <a:t>.</a:t>
            </a:r>
            <a:endParaRPr lang="ru-RU" sz="3100" dirty="0" smtClean="0">
              <a:solidFill>
                <a:srgbClr val="212326"/>
              </a:solidFill>
            </a:endParaRPr>
          </a:p>
        </p:txBody>
      </p:sp>
      <p:sp>
        <p:nvSpPr>
          <p:cNvPr id="19461" name="AutoShape 4"/>
          <p:cNvSpPr>
            <a:spLocks/>
          </p:cNvSpPr>
          <p:nvPr/>
        </p:nvSpPr>
        <p:spPr bwMode="auto">
          <a:xfrm>
            <a:off x="6324600" y="9359900"/>
            <a:ext cx="342900" cy="406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0" tIns="0" rIns="0" bIns="0"/>
          <a:lstStyle/>
          <a:p>
            <a:fld id="{7C4ECFE8-25E0-4936-B139-55B9808098C8}" type="slidenum">
              <a:rPr lang="ru-RU" sz="1800">
                <a:solidFill>
                  <a:srgbClr val="FFFFFF"/>
                </a:solidFill>
              </a:rPr>
              <a:pPr/>
              <a:t>7</a:t>
            </a:fld>
            <a:endParaRPr lang="ru-RU"/>
          </a:p>
        </p:txBody>
      </p:sp>
    </p:spTree>
  </p:cSld>
  <p:clrMapOvr>
    <a:masterClrMapping/>
  </p:clrMapOvr>
  <p:transition spd="med" advTm="811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121"/>
                                        </p:tgtEl>
                                        <p:attrNameLst>
                                          <p:attrName>style.visibility</p:attrName>
                                        </p:attrNameLst>
                                      </p:cBhvr>
                                      <p:to>
                                        <p:strVal val="visible"/>
                                      </p:to>
                                    </p:set>
                                    <p:anim calcmode="lin" valueType="num">
                                      <p:cBhvr>
                                        <p:cTn id="7" dur="1000" fill="hold"/>
                                        <p:tgtEl>
                                          <p:spTgt spid="5121"/>
                                        </p:tgtEl>
                                        <p:attrNameLst>
                                          <p:attrName>ppt_w</p:attrName>
                                        </p:attrNameLst>
                                      </p:cBhvr>
                                      <p:tavLst>
                                        <p:tav tm="0">
                                          <p:val>
                                            <p:fltVal val="0"/>
                                          </p:val>
                                        </p:tav>
                                        <p:tav tm="100000">
                                          <p:val>
                                            <p:strVal val="#ppt_w"/>
                                          </p:val>
                                        </p:tav>
                                      </p:tavLst>
                                    </p:anim>
                                    <p:anim calcmode="lin" valueType="num">
                                      <p:cBhvr>
                                        <p:cTn id="8" dur="1000" fill="hold"/>
                                        <p:tgtEl>
                                          <p:spTgt spid="5121"/>
                                        </p:tgtEl>
                                        <p:attrNameLst>
                                          <p:attrName>ppt_h</p:attrName>
                                        </p:attrNameLst>
                                      </p:cBhvr>
                                      <p:tavLst>
                                        <p:tav tm="0">
                                          <p:val>
                                            <p:fltVal val="0"/>
                                          </p:val>
                                        </p:tav>
                                        <p:tav tm="100000">
                                          <p:val>
                                            <p:strVal val="#ppt_h"/>
                                          </p:val>
                                        </p:tav>
                                      </p:tavLst>
                                    </p:anim>
                                    <p:anim calcmode="lin" valueType="num">
                                      <p:cBhvr>
                                        <p:cTn id="9" dur="1000" fill="hold"/>
                                        <p:tgtEl>
                                          <p:spTgt spid="5121"/>
                                        </p:tgtEl>
                                        <p:attrNameLst>
                                          <p:attrName>style.rotation</p:attrName>
                                        </p:attrNameLst>
                                      </p:cBhvr>
                                      <p:tavLst>
                                        <p:tav tm="0">
                                          <p:val>
                                            <p:fltVal val="360"/>
                                          </p:val>
                                        </p:tav>
                                        <p:tav tm="100000">
                                          <p:val>
                                            <p:fltVal val="0"/>
                                          </p:val>
                                        </p:tav>
                                      </p:tavLst>
                                    </p:anim>
                                    <p:animEffect transition="in" filter="fade">
                                      <p:cBhvr>
                                        <p:cTn id="10" dur="1000"/>
                                        <p:tgtEl>
                                          <p:spTgt spid="5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757" y="2876535"/>
            <a:ext cx="12354560" cy="5490769"/>
          </a:xfrm>
        </p:spPr>
        <p:txBody>
          <a:bodyPr/>
          <a:lstStyle/>
          <a:p>
            <a:pPr>
              <a:buNone/>
            </a:pPr>
            <a:r>
              <a:rPr lang="en-US" sz="2800" b="1" dirty="0" smtClean="0"/>
              <a:t>On Easter people kiss each other with the words “The Christ Revived!” and with the answer “Truly Revived” and exchange with Easter eggs. </a:t>
            </a:r>
            <a:endParaRPr lang="ru-RU" sz="2800" b="1" i="1" dirty="0" smtClean="0"/>
          </a:p>
          <a:p>
            <a:pPr>
              <a:buNone/>
            </a:pPr>
            <a:endParaRPr lang="ru-RU" dirty="0"/>
          </a:p>
        </p:txBody>
      </p:sp>
    </p:spTree>
  </p:cSld>
  <p:clrMapOvr>
    <a:masterClrMapping/>
  </p:clrMapOvr>
  <p:transition advClick="0" advTm="4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027113" y="4662488"/>
            <a:ext cx="11053762" cy="3541712"/>
          </a:xfrm>
        </p:spPr>
        <p:txBody>
          <a:bodyPr>
            <a:normAutofit/>
          </a:bodyPr>
          <a:lstStyle/>
          <a:p>
            <a:pPr eaLnBrk="1" fontAlgn="auto" hangingPunct="1">
              <a:spcAft>
                <a:spcPts val="0"/>
              </a:spcAft>
              <a:defRPr/>
            </a:pPr>
            <a:r>
              <a:rPr lang="en-US" sz="2400" dirty="0" smtClean="0">
                <a:solidFill>
                  <a:srgbClr val="074593"/>
                </a:solidFill>
              </a:rPr>
              <a:t>IN ENGLAND IT'S A TIME FOR GIVING AND RECEIVING PRESENTS, MOSTLY EASTER EGGS.  THE EGG IS THE MOST POPULAR EMBLEM OF EASTER. NOWADAYS THERE ARE A LOT OF CHOCOLATE EASTER EGGS WITH SMALL GIFTS INSIDE. BUT A REAL HARD-BOILED EGG, DECORATED AND PAINTED STILL APPEARS AT BREAKFAST TABLES ON EASTER DAY. IT IS A TRADITION IN ENGLAND TO HIDE (</a:t>
            </a:r>
            <a:r>
              <a:rPr lang="ru-RU" sz="2400" dirty="0" smtClean="0">
                <a:solidFill>
                  <a:srgbClr val="074593"/>
                </a:solidFill>
              </a:rPr>
              <a:t>ПРЯТАТЬ</a:t>
            </a:r>
            <a:r>
              <a:rPr lang="en-US" sz="2400" dirty="0" smtClean="0">
                <a:solidFill>
                  <a:srgbClr val="074593"/>
                </a:solidFill>
              </a:rPr>
              <a:t>) EGGS IN THE HOUSE OR IN GARDEN FOR CHILDREN TO FIND. THEY SAY THAT ESTER RABBIT HIDES THEM. </a:t>
            </a:r>
            <a:endParaRPr lang="ru-RU" sz="2400" dirty="0" smtClean="0">
              <a:solidFill>
                <a:srgbClr val="074593"/>
              </a:solidFill>
            </a:endParaRPr>
          </a:p>
        </p:txBody>
      </p:sp>
      <p:sp>
        <p:nvSpPr>
          <p:cNvPr id="21507" name="Текст 4"/>
          <p:cNvSpPr>
            <a:spLocks noGrp="1"/>
          </p:cNvSpPr>
          <p:nvPr>
            <p:ph type="body" idx="1"/>
          </p:nvPr>
        </p:nvSpPr>
        <p:spPr>
          <a:xfrm>
            <a:off x="666750" y="7999413"/>
            <a:ext cx="11637963" cy="598487"/>
          </a:xfrm>
        </p:spPr>
        <p:txBody>
          <a:bodyPr/>
          <a:lstStyle/>
          <a:p>
            <a:pPr marR="0" eaLnBrk="1" hangingPunct="1">
              <a:spcBef>
                <a:spcPct val="0"/>
              </a:spcBef>
              <a:spcAft>
                <a:spcPct val="0"/>
              </a:spcAft>
            </a:pPr>
            <a:endParaRPr lang="ru-RU" smtClean="0">
              <a:solidFill>
                <a:srgbClr val="B95C00"/>
              </a:solidFill>
            </a:endParaRPr>
          </a:p>
        </p:txBody>
      </p:sp>
      <p:pic>
        <p:nvPicPr>
          <p:cNvPr id="7" name="Рисунок 6" descr="C:\Documents and Settings\Дейникина\Рабочий стол\Девочка Пасха.jpg"/>
          <p:cNvPicPr>
            <a:picLocks noChangeAspect="1" noChangeArrowheads="1"/>
          </p:cNvPicPr>
          <p:nvPr/>
        </p:nvPicPr>
        <p:blipFill>
          <a:blip r:embed="rId2"/>
          <a:srcRect/>
          <a:stretch>
            <a:fillRect/>
          </a:stretch>
        </p:blipFill>
        <p:spPr bwMode="auto">
          <a:xfrm>
            <a:off x="4073508" y="876272"/>
            <a:ext cx="5357812" cy="3714750"/>
          </a:xfrm>
          <a:prstGeom prst="rect">
            <a:avLst/>
          </a:prstGeom>
          <a:noFill/>
          <a:ln w="9525">
            <a:noFill/>
            <a:miter lim="800000"/>
            <a:headEnd/>
            <a:tailEnd/>
          </a:ln>
        </p:spPr>
      </p:pic>
    </p:spTree>
  </p:cSld>
  <p:clrMapOvr>
    <a:masterClrMapping/>
  </p:clrMapOvr>
  <p:transition advTm="779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572E2D"/>
      </a:dk1>
      <a:lt1>
        <a:srgbClr val="2A5657"/>
      </a:lt1>
      <a:dk2>
        <a:srgbClr val="42464D"/>
      </a:dk2>
      <a:lt2>
        <a:srgbClr val="D4D6D9"/>
      </a:lt2>
      <a:accent1>
        <a:srgbClr val="095CC4"/>
      </a:accent1>
      <a:accent2>
        <a:srgbClr val="1B8518"/>
      </a:accent2>
      <a:accent3>
        <a:srgbClr val="ACB4B4"/>
      </a:accent3>
      <a:accent4>
        <a:srgbClr val="492625"/>
      </a:accent4>
      <a:accent5>
        <a:srgbClr val="AAB5DE"/>
      </a:accent5>
      <a:accent6>
        <a:srgbClr val="177815"/>
      </a:accent6>
      <a:hlink>
        <a:srgbClr val="0000FF"/>
      </a:hlink>
      <a:folHlink>
        <a:srgbClr val="FF00F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TotalTime>
  <Words>459</Words>
  <PresentationFormat>Произвольный</PresentationFormat>
  <Paragraphs>18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Аспект</vt:lpstr>
      <vt:lpstr>Easter - Light Christ's Sunday is the most important orthodox (православный) holiday in Russia. This day is special and familiar to us since the childhood. We know it by painted eggs, tasty smelling Easter cakes covered with a multi-coloured crumbs on white glaze.</vt:lpstr>
      <vt:lpstr>Слайд 2</vt:lpstr>
      <vt:lpstr>EASTER IS A CHRISTIAN HOLIDAY CELEBRATING THE RESURRECTION OF JESUS CHRIST ON THE THIRD DAY AFTER HIS CRUCIFIXION.      </vt:lpstr>
      <vt:lpstr>EASTER IS PRECEDED BY LENT , A PERIOD OF FASTING AND PENITENCE IN PREPARATION FOR EASTER, WHICH BEGINS ON ASH WEDNESDAY( ПЕПЕЛЬНАЯ СРЕДА-ПЕРВЫЙ ДЕНЬ ВЕЛИКОГО ПОСТА) AND LASTS FORTY DAYS (NOT COUNTING SUNDAYS). </vt:lpstr>
      <vt:lpstr>Слайд 5</vt:lpstr>
      <vt:lpstr>Слайд 6</vt:lpstr>
      <vt:lpstr>Слайд 7</vt:lpstr>
      <vt:lpstr>Слайд 8</vt:lpstr>
      <vt:lpstr>IN ENGLAND IT'S A TIME FOR GIVING AND RECEIVING PRESENTS, MOSTLY EASTER EGGS.  THE EGG IS THE MOST POPULAR EMBLEM OF EASTER. NOWADAYS THERE ARE A LOT OF CHOCOLATE EASTER EGGS WITH SMALL GIFTS INSIDE. BUT A REAL HARD-BOILED EGG, DECORATED AND PAINTED STILL APPEARS AT BREAKFAST TABLES ON EASTER DAY. IT IS A TRADITION IN ENGLAND TO HIDE (ПРЯТАТЬ) EGGS IN THE HOUSE OR IN GARDEN FOR CHILDREN TO FIND. THEY SAY THAT ESTER RABBIT HIDES THEM. </vt:lpstr>
      <vt:lpstr>Слайд 10</vt:lpstr>
      <vt:lpstr>Easter is a life holiday! Happy Easter!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Easter - Light Christ's Sunday is the most important orthodox (православный) holiday in Russia. This day is special and familiar to us since the childhood. We know it by painted eggs, tasty smelling Easter cakes covered with a multi-coloured crumbs on white glaze.</dc:title>
  <cp:lastModifiedBy>Мастер</cp:lastModifiedBy>
  <cp:revision>47</cp:revision>
  <dcterms:modified xsi:type="dcterms:W3CDTF">2013-05-03T15:19:34Z</dcterms:modified>
</cp:coreProperties>
</file>