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85" r:id="rId2"/>
    <p:sldId id="284" r:id="rId3"/>
    <p:sldId id="265" r:id="rId4"/>
    <p:sldId id="260" r:id="rId5"/>
    <p:sldId id="261" r:id="rId6"/>
    <p:sldId id="262" r:id="rId7"/>
    <p:sldId id="263" r:id="rId8"/>
    <p:sldId id="268" r:id="rId9"/>
    <p:sldId id="269" r:id="rId10"/>
    <p:sldId id="270" r:id="rId11"/>
    <p:sldId id="271" r:id="rId12"/>
    <p:sldId id="272" r:id="rId13"/>
    <p:sldId id="278" r:id="rId14"/>
    <p:sldId id="281" r:id="rId15"/>
    <p:sldId id="279" r:id="rId16"/>
    <p:sldId id="280" r:id="rId17"/>
    <p:sldId id="259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68" d="100"/>
          <a:sy n="68" d="100"/>
        </p:scale>
        <p:origin x="-5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11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A013C-9D49-4175-AB86-282A96C2E09F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ED662F-B333-4C6C-804D-38C08B37D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944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ED662F-B333-4C6C-804D-38C08B37D574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157634" y="3429000"/>
            <a:ext cx="4986366" cy="271464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                                                                                                                         </a:t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8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25400" dist="254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  <a:br>
              <a:rPr lang="ru-RU" sz="18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25400" dist="254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25400" dist="254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Автор: Михайлова Екатерина,  ученица 4 А   класса</a:t>
            </a:r>
            <a:br>
              <a:rPr lang="ru-RU" sz="18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25400" dist="254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25400" dist="254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Руководитель: Аникина А.А., учитель</a:t>
            </a:r>
            <a:br>
              <a:rPr lang="ru-RU" sz="18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25400" dist="254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25400" dist="254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начальных классов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85984" y="714356"/>
            <a:ext cx="40391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МОУ « СОШ №61»  г. Саратова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59882" y="1928802"/>
            <a:ext cx="888411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Разные состояния воды.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свойств воды в разных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состояниях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6286520"/>
            <a:ext cx="1494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Саратов 2013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500174"/>
            <a:ext cx="4040188" cy="659352"/>
          </a:xfrm>
        </p:spPr>
        <p:txBody>
          <a:bodyPr>
            <a:noAutofit/>
          </a:bodyPr>
          <a:lstStyle/>
          <a:p>
            <a:pPr algn="ctr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Вода -  растворитель, но не все вещества в ней растворяются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3438" y="1571612"/>
            <a:ext cx="4041775" cy="654843"/>
          </a:xfrm>
        </p:spPr>
        <p:txBody>
          <a:bodyPr>
            <a:noAutofit/>
          </a:bodyPr>
          <a:lstStyle/>
          <a:p>
            <a:pPr algn="ctr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Вода фильтруется и  очищается при помощи адсорбентов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C:\Users\Администратор\Desktop\фото эксперименты\101NIKON\DSCN1750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5992"/>
            <a:ext cx="2185974" cy="2000265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9" name="Содержимое 8" descr="C:\Users\Администратор\Desktop\фото эксперименты\101NIKON\DSCN1778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2357430"/>
            <a:ext cx="2186505" cy="2143140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8" name="Рисунок 7" descr="C:\Users\Администратор\Desktop\фото эксперименты\101NIKON\DSCN177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4500570"/>
            <a:ext cx="2714644" cy="2023833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0" name="Рисунок 9" descr="C:\Users\Администратор\Desktop\фото эксперименты\101NIKON\DSCN177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2357430"/>
            <a:ext cx="2314575" cy="2214578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1" name="Рисунок 10" descr="C:\Users\Администратор\Desktop\фото эксперименты\101NIKON\DSCN177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4857760"/>
            <a:ext cx="1911350" cy="1791394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142984"/>
            <a:ext cx="4040188" cy="659352"/>
          </a:xfrm>
        </p:spPr>
        <p:txBody>
          <a:bodyPr>
            <a:noAutofit/>
          </a:bodyPr>
          <a:lstStyle/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Вода обладает свойством текучести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14876" y="1071546"/>
            <a:ext cx="4041775" cy="785818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Вода не имеет формы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C:\Users\Администратор\Desktop\фото эксперименты\DSCN1741.JPG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285992"/>
            <a:ext cx="4000528" cy="3357586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9" name="Рисунок 8" descr="C:\Users\Администратор\Desktop\фото эксперименты\101NIKON\DSCN175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214554"/>
            <a:ext cx="2786082" cy="2351221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7" name="Содержимое 6" descr="C:\Users\Администратор\Desktop\фото эксперименты\101NIKON\DSCN1792.JPG"/>
          <p:cNvPicPr>
            <a:picLocks noGrp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42844" y="4500570"/>
            <a:ext cx="2436896" cy="1769352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500174"/>
            <a:ext cx="4040188" cy="1000132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Вода при нагревании расширяется</a:t>
            </a:r>
            <a:endParaRPr lang="ru-RU" sz="2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3438" y="1500174"/>
            <a:ext cx="4041775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Вода при охлаждении сжимается</a:t>
            </a:r>
            <a:endParaRPr lang="ru-RU" sz="2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C:\Users\Администратор\Desktop\фото эксперименты\101NIKON\DSCN1783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772076"/>
            <a:ext cx="3357586" cy="2871502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8" name="Содержимое 7" descr="C:\Users\Администратор\Desktop\фото эксперименты\101NIKON\DSCN1785.JPG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286380" y="2786058"/>
            <a:ext cx="3130950" cy="2857520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изменении температуры окружающей среды вода переходит из одного состояния в другое.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857365"/>
            <a:ext cx="4183064" cy="1285884"/>
          </a:xfrm>
        </p:spPr>
        <p:txBody>
          <a:bodyPr>
            <a:noAutofit/>
          </a:bodyPr>
          <a:lstStyle/>
          <a:p>
            <a:pPr algn="ctr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При кипении вода превращается в прозрачный водяной пар – испаряется. Из жидкого состояния переходит  в газообразное.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14876" y="1857364"/>
            <a:ext cx="3971924" cy="943587"/>
          </a:xfrm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Переход из газообразного состояния в жидкое – конденсация.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C:\Users\Администратор\Desktop\фото эксперименты\101NIKON\DSCN1760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768" y="3357562"/>
            <a:ext cx="3326728" cy="2500330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8" name="Содержимое 7" descr="C:\Users\Администратор\Desktop\фото эксперименты\101NIKON\DSCN1799.JPG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643447" y="3286124"/>
            <a:ext cx="2786205" cy="2500330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60"/>
            <a:ext cx="4040188" cy="1143008"/>
          </a:xfrm>
        </p:spPr>
        <p:txBody>
          <a:bodyPr>
            <a:noAutofit/>
          </a:bodyPr>
          <a:lstStyle/>
          <a:p>
            <a:pPr algn="ctr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При температуре ниже 0 градусов вода переходит из жидкого состояния в твёрдое – лёд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14876" y="1428736"/>
            <a:ext cx="4041775" cy="1000132"/>
          </a:xfrm>
        </p:spPr>
        <p:txBody>
          <a:bodyPr>
            <a:noAutofit/>
          </a:bodyPr>
          <a:lstStyle/>
          <a:p>
            <a:pPr algn="ctr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При повышении температуры вода переходит из твёрдого состояния в жидкое.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C:\Users\Администратор\Desktop\фото эксперименты\101NIKON\DSCN1753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643182"/>
            <a:ext cx="4040188" cy="3235665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8" name="Содержимое 7" descr="C:\Users\Администратор\Desktop\фото эксперименты\101NIKON\DSCN1791.JPG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3438" y="2643182"/>
            <a:ext cx="4039985" cy="3238231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Вода испаряется при любой температуре: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61"/>
            <a:ext cx="4040188" cy="642941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При кипячении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3438" y="1571612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При комнатной температуре, на морозе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C:\Users\Администратор\Desktop\фото эксперименты\101NIKON\DSCN1761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285992"/>
            <a:ext cx="2214578" cy="2143140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0" name="Содержимое 9" descr="C:\Users\Администратор\Desktop\фото эксперименты\101NIKON\DSCN1794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428868"/>
            <a:ext cx="2786082" cy="2428892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8" name="Рисунок 7" descr="C:\Users\Администратор\Desktop\фото эксперименты\101NIKON\DSCN176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280428"/>
            <a:ext cx="2143140" cy="2148704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9" name="Рисунок 8" descr="C:\Users\Администратор\Desktop\фото эксперименты\101NIKON\DSCN176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4643446"/>
            <a:ext cx="2857520" cy="2076453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1" name="Рисунок 10" descr="C:\Users\Администратор\AppData\Local\Microsoft\Windows\Temporary Internet Files\Content.Word\DSCN180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4643446"/>
            <a:ext cx="2357454" cy="2000264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Вода обладает аномальными свойствами: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64657"/>
            <a:ext cx="4040188" cy="1010218"/>
          </a:xfrm>
        </p:spPr>
        <p:txBody>
          <a:bodyPr>
            <a:noAutofit/>
          </a:bodyPr>
          <a:lstStyle/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При замерзании воды происходит расширение её объёма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0" y="1285860"/>
            <a:ext cx="4041775" cy="928694"/>
          </a:xfrm>
        </p:spPr>
        <p:txBody>
          <a:bodyPr>
            <a:noAutofit/>
          </a:bodyPr>
          <a:lstStyle/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Лёд обладает меньшей плотностью, чем холодная вода. Лёд легче воды</a:t>
            </a:r>
            <a:r>
              <a:rPr lang="ru-RU" b="0" dirty="0" smtClean="0"/>
              <a:t>.</a:t>
            </a:r>
            <a:endParaRPr lang="ru-RU" b="0" dirty="0"/>
          </a:p>
        </p:txBody>
      </p:sp>
      <p:pic>
        <p:nvPicPr>
          <p:cNvPr id="7" name="Содержимое 6" descr="C:\Users\Администратор\Desktop\фото эксперименты\101NIKON\DSCN1766.JPG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214554"/>
            <a:ext cx="2714644" cy="1928826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9" name="Содержимое 8" descr="C:\Users\Администратор\Desktop\фото эксперименты\101NIKON\DSCN1801.JPG"/>
          <p:cNvPicPr>
            <a:picLocks noGrp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643182"/>
            <a:ext cx="3257544" cy="2294345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8" name="Рисунок 7" descr="C:\Users\Администратор\Desktop\фото эксперименты\101NIKON\DSCN176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4286256"/>
            <a:ext cx="3000396" cy="2357454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Водой покрыто 71% поверхности наше планеты (морская вода – 97%, пресная вода – 2%-3%, 75% её сковано льдом, находится под землёй)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Организм человека содержит около  65% воды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Кровь человека содержит 83% воды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Мозг - около 80%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Мышцы -75%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Кости -28%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Стекловидное тело глаза – 99%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Обезвоживание организма на 12-15% приводит к нарушению обмена веществ, а потеря до 25% воды – к гибели организма.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Вода индикатор старения. Тело ребёнка от рождения до года содержит 80-85% воды. При достижении 18 лет содержание воды уменьшается до 65-70%, в старости до 30%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Администратор\Downloads\фото вод\i (35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000372"/>
            <a:ext cx="3429024" cy="3143272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слыхали о воде?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Говорят она везде!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луже, в море, океане,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 водопроводном кране.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сосулька замерзает,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лес туманом заползает.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Ледником в горах зовётся.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Лентой серебристой вьётся.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Средь высоких стройных елей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Рушится потоком селей.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плите у вас кипит,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Паром чайника шипит, растворяет сахар в чае,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её не замечаем,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привыкли, что вода –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Наша спутница всегда.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неё вам не умыться,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 наесться, ни напиться!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Смею вам я доложить: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Без неё вам не прожить!</a:t>
            </a:r>
          </a:p>
          <a:p>
            <a:pPr>
              <a:buNone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</a:t>
            </a:r>
          </a:p>
          <a:p>
            <a:pPr>
              <a:buNone/>
            </a:pPr>
            <a:endParaRPr lang="ru-RU" sz="1600" dirty="0"/>
          </a:p>
        </p:txBody>
      </p:sp>
      <p:pic>
        <p:nvPicPr>
          <p:cNvPr id="1026" name="Picture 2" descr="C:\Users\Администратор\Downloads\фото вод\i (2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928802"/>
            <a:ext cx="3868460" cy="4000528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  <a:scene3d>
            <a:camera prst="perspectiveLeft"/>
            <a:lightRig rig="threePt" dir="t"/>
          </a:scene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428604"/>
            <a:ext cx="5072098" cy="178595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+mn-lt"/>
                <a:cs typeface="Times New Roman" pitchFamily="18" charset="0"/>
              </a:rPr>
              <a:t>Обоснование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темы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714620"/>
            <a:ext cx="5912190" cy="292895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 занимает практически ¾ поверхности земного шара. Все без исключения живые существа и растения на Земле  содержат в своем организме воду.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работы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определить, в каких состояниях бывает вода в природе;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свойства воды в разных состояниях;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определить, как вода  может переходить из одного состояния в другое;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выявить свойства воды при нагревании, охлаждении и замерзании.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работы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 темы проекта, постановка проблемы;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постановка целей проекта и поиск способа решения проблемы проекта;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выдвижение гипотез;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плана исследования;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эксперимента по плану, запись наблюдений в дневник наблюдений;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подведение итогов эксперимента;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формулировка выводов и направлений  дальнейших исследований;            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результатов.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786346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изучила литературу по проблеме;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спросила  у других людей (родителей);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посмотрела в сети Интернет;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провела эксперимент.</a:t>
            </a:r>
          </a:p>
          <a:p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Проблемные вопросы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бывает вода и как она может  переходить из одного состояния в другое?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Какими свойствами обладает вода в разных состояниях?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74362"/>
            <a:ext cx="8358246" cy="165334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результате ряда экспериментов я сделала следующие выводы: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вода в природе существует в трёх различных состояниях: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000240"/>
            <a:ext cx="4040188" cy="101728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жидком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287803" y="2084832"/>
            <a:ext cx="4856197" cy="112985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твёрдом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истратор\Desktop\фото эксперименты\101NIKON\DSCN175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714620"/>
            <a:ext cx="2952771" cy="2214578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8" name="Содержимое 7" descr="C:\Users\Администратор\Desktop\фото эксперименты\101NIKON\DSCN1755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2857496"/>
            <a:ext cx="3015453" cy="2123476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2643174" y="4071942"/>
            <a:ext cx="32729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газообразном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C:\Users\Администратор\Desktop\фото эксперименты\101NIKON\DSCN176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4500570"/>
            <a:ext cx="3214710" cy="2214578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87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Вода в жидком состоянии обладает следующими свойствами: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714488"/>
            <a:ext cx="4040188" cy="571504"/>
          </a:xfrm>
        </p:spPr>
        <p:txBody>
          <a:bodyPr>
            <a:normAutofit/>
          </a:bodyPr>
          <a:lstStyle/>
          <a:p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Бесцветна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3438" y="1785926"/>
            <a:ext cx="4041775" cy="400041"/>
          </a:xfrm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Прозрачна, не имеет запаха, вкуса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C:\Users\Администратор\Desktop\фото эксперименты\101NIKON\DSCN1743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214554"/>
            <a:ext cx="1687484" cy="1624881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2" name="Содержимое 11" descr="C:\Users\Администратор\Desktop\фото эксперименты\101NIKON\DSCN1802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285992"/>
            <a:ext cx="3429024" cy="3329598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8" name="Рисунок 7" descr="C:\Users\Администратор\Desktop\фото эксперименты\101NIKON\DSCN174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2857496"/>
            <a:ext cx="1571636" cy="1834516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9" name="Рисунок 8" descr="C:\Users\Администратор\Desktop\фото эксперименты\101NIKON\DSCN174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500570"/>
            <a:ext cx="1500198" cy="1666649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0" name="Рисунок 9" descr="C:\Users\Администратор\Desktop\фото эксперименты\101NIKON\DSCN174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4572008"/>
            <a:ext cx="1714512" cy="1847626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224</TotalTime>
  <Words>552</Words>
  <Application>Microsoft Office PowerPoint</Application>
  <PresentationFormat>Экран (4:3)</PresentationFormat>
  <Paragraphs>88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                                                                                                                                 Исследовательский проект Автор: Михайлова Екатерина,  ученица 4 А   класса Руководитель: Аникина А.А., учитель начальных классов  </vt:lpstr>
      <vt:lpstr>Презентация PowerPoint</vt:lpstr>
      <vt:lpstr>Обоснование темы </vt:lpstr>
      <vt:lpstr>Цели работы</vt:lpstr>
      <vt:lpstr>План работы</vt:lpstr>
      <vt:lpstr>Методы исследования</vt:lpstr>
      <vt:lpstr>Проблемные вопросы</vt:lpstr>
      <vt:lpstr>    В результате ряда экспериментов я сделала следующие выводы: вода в природе существует в трёх различных состояниях:</vt:lpstr>
      <vt:lpstr>Вода в жидком состоянии обладает следующими свойствами:</vt:lpstr>
      <vt:lpstr>Презентация PowerPoint</vt:lpstr>
      <vt:lpstr>Презентация PowerPoint</vt:lpstr>
      <vt:lpstr>Презентация PowerPoint</vt:lpstr>
      <vt:lpstr>При изменении температуры окружающей среды вода переходит из одного состояния в другое.</vt:lpstr>
      <vt:lpstr>Презентация PowerPoint</vt:lpstr>
      <vt:lpstr>Вода испаряется при любой температуре:</vt:lpstr>
      <vt:lpstr>Вода обладает аномальными свойствами: </vt:lpstr>
      <vt:lpstr>        это интересно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29</cp:revision>
  <dcterms:created xsi:type="dcterms:W3CDTF">2013-02-27T14:52:03Z</dcterms:created>
  <dcterms:modified xsi:type="dcterms:W3CDTF">2013-03-22T06:55:56Z</dcterms:modified>
</cp:coreProperties>
</file>