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660"/>
  </p:normalViewPr>
  <p:slideViewPr>
    <p:cSldViewPr>
      <p:cViewPr varScale="1">
        <p:scale>
          <a:sx n="103" d="100"/>
          <a:sy n="103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767BB-9F08-4E72-876D-1F0EB35BC77D}" type="datetimeFigureOut">
              <a:rPr lang="ru-RU" smtClean="0"/>
              <a:pPr/>
              <a:t>05.08.2012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EA61F-40C4-4EA6-B951-83AEED60C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767BB-9F08-4E72-876D-1F0EB35BC77D}" type="datetimeFigureOut">
              <a:rPr lang="ru-RU" smtClean="0"/>
              <a:pPr/>
              <a:t>05.08.2012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EA61F-40C4-4EA6-B951-83AEED60C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767BB-9F08-4E72-876D-1F0EB35BC77D}" type="datetimeFigureOut">
              <a:rPr lang="ru-RU" smtClean="0"/>
              <a:pPr/>
              <a:t>05.08.2012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EA61F-40C4-4EA6-B951-83AEED60C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767BB-9F08-4E72-876D-1F0EB35BC77D}" type="datetimeFigureOut">
              <a:rPr lang="ru-RU" smtClean="0"/>
              <a:pPr/>
              <a:t>05.08.2012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EA61F-40C4-4EA6-B951-83AEED60C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767BB-9F08-4E72-876D-1F0EB35BC77D}" type="datetimeFigureOut">
              <a:rPr lang="ru-RU" smtClean="0"/>
              <a:pPr/>
              <a:t>05.08.2012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EA61F-40C4-4EA6-B951-83AEED60C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767BB-9F08-4E72-876D-1F0EB35BC77D}" type="datetimeFigureOut">
              <a:rPr lang="ru-RU" smtClean="0"/>
              <a:pPr/>
              <a:t>05.08.2012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EA61F-40C4-4EA6-B951-83AEED60C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767BB-9F08-4E72-876D-1F0EB35BC77D}" type="datetimeFigureOut">
              <a:rPr lang="ru-RU" smtClean="0"/>
              <a:pPr/>
              <a:t>05.08.2012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EA61F-40C4-4EA6-B951-83AEED60C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767BB-9F08-4E72-876D-1F0EB35BC77D}" type="datetimeFigureOut">
              <a:rPr lang="ru-RU" smtClean="0"/>
              <a:pPr/>
              <a:t>05.08.2012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EA61F-40C4-4EA6-B951-83AEED60C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767BB-9F08-4E72-876D-1F0EB35BC77D}" type="datetimeFigureOut">
              <a:rPr lang="ru-RU" smtClean="0"/>
              <a:pPr/>
              <a:t>05.08.2012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EA61F-40C4-4EA6-B951-83AEED60C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767BB-9F08-4E72-876D-1F0EB35BC77D}" type="datetimeFigureOut">
              <a:rPr lang="ru-RU" smtClean="0"/>
              <a:pPr/>
              <a:t>05.08.2012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EA61F-40C4-4EA6-B951-83AEED60C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767BB-9F08-4E72-876D-1F0EB35BC77D}" type="datetimeFigureOut">
              <a:rPr lang="ru-RU" smtClean="0"/>
              <a:pPr/>
              <a:t>05.08.2012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EA61F-40C4-4EA6-B951-83AEED60C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767BB-9F08-4E72-876D-1F0EB35BC77D}" type="datetimeFigureOut">
              <a:rPr lang="ru-RU" smtClean="0"/>
              <a:pPr/>
              <a:t>05.08.2012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EA61F-40C4-4EA6-B951-83AEED60C0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Природа – источник доброты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7448872" cy="336192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7" name="Picture 3" descr="C:\Users\мвидео\Desktop\аттестация\картинки\foto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492896"/>
            <a:ext cx="4321845" cy="374522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508104" y="4725144"/>
            <a:ext cx="3240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Презентацию выполнила </a:t>
            </a:r>
            <a:r>
              <a:rPr lang="ru-RU" dirty="0" err="1" smtClean="0"/>
              <a:t>Ефанова</a:t>
            </a:r>
            <a:r>
              <a:rPr lang="ru-RU" dirty="0" smtClean="0"/>
              <a:t>        Наталья Александровна</a:t>
            </a:r>
          </a:p>
          <a:p>
            <a:r>
              <a:rPr lang="ru-RU" dirty="0" smtClean="0"/>
              <a:t>учитель </a:t>
            </a:r>
            <a:r>
              <a:rPr lang="ru-RU" dirty="0" smtClean="0"/>
              <a:t>начальных классов ГБОУ СОШ с. Хворостянка</a:t>
            </a:r>
          </a:p>
          <a:p>
            <a:endParaRPr lang="ru-RU" dirty="0"/>
          </a:p>
        </p:txBody>
      </p:sp>
      <p:pic>
        <p:nvPicPr>
          <p:cNvPr id="1029" name="Picture 5" descr="C:\Users\мвидео\Desktop\аттестация\картинки\0_24970_bd38dcb3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060848"/>
            <a:ext cx="3456384" cy="25922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Мы, юные жители нашего общего дома «Земля», можем сделать его цветущим 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044824"/>
          </a:xfrm>
        </p:spPr>
        <p:txBody>
          <a:bodyPr/>
          <a:lstStyle/>
          <a:p>
            <a:r>
              <a:rPr lang="ru-RU" dirty="0" smtClean="0"/>
              <a:t>Цветы учат людей быть добрыми. Вот такие «островки радости» создают уют и поднимают настроение.</a:t>
            </a:r>
            <a:endParaRPr lang="ru-RU" dirty="0"/>
          </a:p>
        </p:txBody>
      </p:sp>
      <p:pic>
        <p:nvPicPr>
          <p:cNvPr id="10242" name="Picture 2" descr="C:\Users\мвидео\Desktop\аттестация\картинки\f6c8c13c7a1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198694"/>
            <a:ext cx="4243512" cy="3182634"/>
          </a:xfrm>
          <a:prstGeom prst="rect">
            <a:avLst/>
          </a:prstGeom>
          <a:noFill/>
        </p:spPr>
      </p:pic>
      <p:pic>
        <p:nvPicPr>
          <p:cNvPr id="10243" name="Picture 3" descr="C:\Users\мвидео\Desktop\аттестация\картинки\0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9" y="2852936"/>
            <a:ext cx="3528391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мвидео\Desktop\аттестация\картинки\Titulny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6488"/>
            <a:ext cx="8643828" cy="64828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Начальная школа – начальный этап становления человеческой личности</a:t>
            </a:r>
            <a:endParaRPr lang="ru-RU" sz="3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808"/>
          </a:xfrm>
        </p:spPr>
        <p:txBody>
          <a:bodyPr/>
          <a:lstStyle/>
          <a:p>
            <a:r>
              <a:rPr lang="ru-RU" dirty="0" smtClean="0"/>
              <a:t>Ребенок в этот период учится правильно относиться к объектам природы, к себе и людям как к части природы.</a:t>
            </a:r>
            <a:endParaRPr lang="ru-RU" dirty="0"/>
          </a:p>
        </p:txBody>
      </p:sp>
      <p:pic>
        <p:nvPicPr>
          <p:cNvPr id="2050" name="Picture 2" descr="C:\Users\мвидео\Desktop\аттестация\картинки\na-prirodu-s-rebenk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157182"/>
            <a:ext cx="5184576" cy="34873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Родная природа – могущественный источник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Интерес к окружающим объектам неживой и особенно живой природы проявляется очень рано.</a:t>
            </a:r>
            <a:endParaRPr lang="ru-RU" dirty="0"/>
          </a:p>
        </p:txBody>
      </p:sp>
      <p:pic>
        <p:nvPicPr>
          <p:cNvPr id="3074" name="Picture 2" descr="C:\Users\мвидео\Desktop\аттестация\картинки\683924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284984"/>
            <a:ext cx="4070142" cy="2901004"/>
          </a:xfrm>
          <a:prstGeom prst="rect">
            <a:avLst/>
          </a:prstGeom>
          <a:noFill/>
        </p:spPr>
      </p:pic>
      <p:pic>
        <p:nvPicPr>
          <p:cNvPr id="3075" name="Picture 3" descr="C:\Users\мвидео\Desktop\аттестация\картинки\classroom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077072"/>
            <a:ext cx="3960440" cy="26634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Экскурсии в природу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Экскурсии воспитывают у детей бережное и ответственное отношение к природе</a:t>
            </a:r>
            <a:endParaRPr lang="ru-RU" dirty="0"/>
          </a:p>
        </p:txBody>
      </p:sp>
      <p:pic>
        <p:nvPicPr>
          <p:cNvPr id="4098" name="Picture 2" descr="C:\Users\мвидео\Desktop\аттестация\картинки\14255898_IMG_14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996952"/>
            <a:ext cx="4433459" cy="3726675"/>
          </a:xfrm>
          <a:prstGeom prst="rect">
            <a:avLst/>
          </a:prstGeom>
          <a:noFill/>
        </p:spPr>
      </p:pic>
      <p:pic>
        <p:nvPicPr>
          <p:cNvPr id="4100" name="Picture 4" descr="C:\Users\мвидео\Desktop\аттестация\картинки\0_b3ba_fa45066f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652118" y="4077072"/>
            <a:ext cx="3360373" cy="2520280"/>
          </a:xfrm>
          <a:prstGeom prst="rect">
            <a:avLst/>
          </a:prstGeom>
          <a:noFill/>
        </p:spPr>
      </p:pic>
      <p:pic>
        <p:nvPicPr>
          <p:cNvPr id="4101" name="Picture 5" descr="C:\Users\мвидео\Desktop\аттестация\картинки\shmel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116632"/>
            <a:ext cx="2112236" cy="15841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общаемся с природой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Users\мвидео\Desktop\аттестация\картинки\38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556792"/>
            <a:ext cx="5957522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– друзья природы!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Users\мвидео\Desktop\аттестация\картинки\00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3291128" cy="2160239"/>
          </a:xfrm>
          <a:prstGeom prst="rect">
            <a:avLst/>
          </a:prstGeom>
          <a:noFill/>
        </p:spPr>
      </p:pic>
      <p:pic>
        <p:nvPicPr>
          <p:cNvPr id="5123" name="Picture 3" descr="C:\Users\мвидео\Desktop\аттестация\картинки\center_bibl_m2010_0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7920" y="1628800"/>
            <a:ext cx="2886527" cy="2160240"/>
          </a:xfrm>
          <a:prstGeom prst="rect">
            <a:avLst/>
          </a:prstGeom>
          <a:noFill/>
        </p:spPr>
      </p:pic>
      <p:pic>
        <p:nvPicPr>
          <p:cNvPr id="5124" name="Picture 4" descr="C:\Users\мвидео\Desktop\аттестация\картинки\0_59b26_c47ccc52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861048"/>
            <a:ext cx="2976331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Экологическая ситуация – это экологическая неграмотность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«Образумьтесь, люди!», «Будущее Земли в опасности!»</a:t>
            </a:r>
            <a:endParaRPr lang="ru-RU" dirty="0"/>
          </a:p>
        </p:txBody>
      </p:sp>
      <p:pic>
        <p:nvPicPr>
          <p:cNvPr id="7171" name="Picture 3" descr="C:\Users\мвидео\Desktop\аттестация\картинки\12760052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617408"/>
            <a:ext cx="6840760" cy="41239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Безопасная среда обитания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00201"/>
            <a:ext cx="8219256" cy="1900808"/>
          </a:xfrm>
        </p:spPr>
        <p:txBody>
          <a:bodyPr/>
          <a:lstStyle/>
          <a:p>
            <a:r>
              <a:rPr lang="ru-RU" dirty="0" smtClean="0"/>
              <a:t>Чем больше будет на нашей планете чистых уголков, тем легче станет жить на ней самому человеку.</a:t>
            </a:r>
            <a:endParaRPr lang="ru-RU" dirty="0"/>
          </a:p>
        </p:txBody>
      </p:sp>
      <p:pic>
        <p:nvPicPr>
          <p:cNvPr id="8194" name="Picture 2" descr="C:\Users\мвидео\Desktop\аттестация\картинки\rossiya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212977"/>
            <a:ext cx="6120680" cy="3330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dirty="0" smtClean="0"/>
              <a:t>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 общий дом – Земля!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3"/>
          </a:xfrm>
        </p:spPr>
        <p:txBody>
          <a:bodyPr/>
          <a:lstStyle/>
          <a:p>
            <a:r>
              <a:rPr lang="ru-RU" dirty="0" smtClean="0"/>
              <a:t>Если ребенок с детства будет приручен заботиться об окружающей природе, то у него сформируются нравственные отношения к нашему общему дому – Земля.</a:t>
            </a:r>
            <a:endParaRPr lang="ru-RU" dirty="0"/>
          </a:p>
        </p:txBody>
      </p:sp>
      <p:pic>
        <p:nvPicPr>
          <p:cNvPr id="9221" name="Picture 5" descr="C:\Users\мвидео\Desktop\аттестация\картинки\0_c6ae_aea6b353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861048"/>
            <a:ext cx="3256962" cy="24427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188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Природа – источник доброты</vt:lpstr>
      <vt:lpstr>Начальная школа – начальный этап становления человеческой личности</vt:lpstr>
      <vt:lpstr>Родная природа – могущественный источник</vt:lpstr>
      <vt:lpstr>      Экскурсии в природу</vt:lpstr>
      <vt:lpstr>Мы общаемся с природой</vt:lpstr>
      <vt:lpstr>Мы – друзья природы!</vt:lpstr>
      <vt:lpstr>Экологическая ситуация – это экологическая неграмотность</vt:lpstr>
      <vt:lpstr>Безопасная среда обитания</vt:lpstr>
      <vt:lpstr>   Наш общий дом – Земля!</vt:lpstr>
      <vt:lpstr>Мы, юные жители нашего общего дома «Земля», можем сделать его цветущим 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мвидео</dc:creator>
  <cp:lastModifiedBy>мвидео</cp:lastModifiedBy>
  <cp:revision>54</cp:revision>
  <dcterms:created xsi:type="dcterms:W3CDTF">2012-08-04T08:06:38Z</dcterms:created>
  <dcterms:modified xsi:type="dcterms:W3CDTF">2012-08-05T10:44:56Z</dcterms:modified>
</cp:coreProperties>
</file>